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5" r:id="rId1"/>
  </p:sldMasterIdLst>
  <p:notesMasterIdLst>
    <p:notesMasterId r:id="rId15"/>
  </p:notesMasterIdLst>
  <p:sldIdLst>
    <p:sldId id="256" r:id="rId2"/>
    <p:sldId id="257" r:id="rId3"/>
    <p:sldId id="258" r:id="rId4"/>
    <p:sldId id="261" r:id="rId5"/>
    <p:sldId id="259" r:id="rId6"/>
    <p:sldId id="271" r:id="rId7"/>
    <p:sldId id="262" r:id="rId8"/>
    <p:sldId id="266" r:id="rId9"/>
    <p:sldId id="264" r:id="rId10"/>
    <p:sldId id="270" r:id="rId11"/>
    <p:sldId id="265" r:id="rId12"/>
    <p:sldId id="273" r:id="rId13"/>
    <p:sldId id="272" r:id="rId14"/>
  </p:sldIdLst>
  <p:sldSz cx="12192000" cy="6858000"/>
  <p:notesSz cx="6858000" cy="9144000"/>
  <p:embeddedFontLst>
    <p:embeddedFont>
      <p:font typeface="Abril Fatface" panose="020B0604020202020204" charset="-18"/>
      <p:regular r:id="rId16"/>
    </p:embeddedFont>
    <p:embeddedFont>
      <p:font typeface="Poppins" panose="020B0604020202020204" charset="-18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82" y="28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3120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5" name="Google Shape;104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4" name="Google Shape;123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66" name="Google Shape;116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Google Shape;124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6" name="Google Shape;124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51" name="Google Shape;105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Google Shape;107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76" name="Google Shape;107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Google Shape;113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39" name="Google Shape;113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093" name="Google Shape;109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0" name="Google Shape;124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46" name="Google Shape;114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Google Shape;117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74" name="Google Shape;117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59" name="Google Shape;115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Cover">
  <p:cSld name="CUSTOM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1027810" y="361505"/>
            <a:ext cx="10937400" cy="6237900"/>
          </a:xfrm>
          <a:prstGeom prst="rect">
            <a:avLst/>
          </a:prstGeom>
          <a:solidFill>
            <a:schemeClr val="dk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" name="Google Shape;12;p2"/>
          <p:cNvGrpSpPr/>
          <p:nvPr/>
        </p:nvGrpSpPr>
        <p:grpSpPr>
          <a:xfrm>
            <a:off x="1011558" y="410583"/>
            <a:ext cx="10772681" cy="5967921"/>
            <a:chOff x="1011558" y="410583"/>
            <a:chExt cx="10772681" cy="5967921"/>
          </a:xfrm>
        </p:grpSpPr>
        <p:sp>
          <p:nvSpPr>
            <p:cNvPr id="13" name="Google Shape;13;p2"/>
            <p:cNvSpPr/>
            <p:nvPr/>
          </p:nvSpPr>
          <p:spPr>
            <a:xfrm>
              <a:off x="7813203" y="4226259"/>
              <a:ext cx="567412" cy="80430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7813203" y="3332592"/>
              <a:ext cx="567412" cy="80430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7813203" y="2438926"/>
              <a:ext cx="567412" cy="80430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813203" y="1545260"/>
              <a:ext cx="567412" cy="80430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813203" y="651594"/>
              <a:ext cx="567412" cy="80430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514350"/>
                  </a:ln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679229" y="410583"/>
              <a:ext cx="236492" cy="148944"/>
            </a:xfrm>
            <a:custGeom>
              <a:avLst/>
              <a:gdLst/>
              <a:ahLst/>
              <a:cxnLst/>
              <a:rect l="l" t="t" r="r" b="b"/>
              <a:pathLst>
                <a:path w="238315" h="171450" extrusionOk="0">
                  <a:moveTo>
                    <a:pt x="0" y="0"/>
                  </a:moveTo>
                  <a:lnTo>
                    <a:pt x="0" y="171450"/>
                  </a:lnTo>
                  <a:lnTo>
                    <a:pt x="23831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679229" y="6010891"/>
              <a:ext cx="567412" cy="357466"/>
            </a:xfrm>
            <a:custGeom>
              <a:avLst/>
              <a:gdLst/>
              <a:ahLst/>
              <a:cxnLst/>
              <a:rect l="l" t="t" r="r" b="b"/>
              <a:pathLst>
                <a:path w="571785" h="411480" extrusionOk="0">
                  <a:moveTo>
                    <a:pt x="0" y="411480"/>
                  </a:moveTo>
                  <a:lnTo>
                    <a:pt x="571786" y="411480"/>
                  </a:lnTo>
                  <a:lnTo>
                    <a:pt x="5717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679229" y="5117225"/>
              <a:ext cx="567412" cy="80430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679229" y="4223558"/>
              <a:ext cx="567412" cy="80430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813203" y="6013591"/>
              <a:ext cx="567412" cy="357466"/>
            </a:xfrm>
            <a:custGeom>
              <a:avLst/>
              <a:gdLst/>
              <a:ahLst/>
              <a:cxnLst/>
              <a:rect l="l" t="t" r="r" b="b"/>
              <a:pathLst>
                <a:path w="571785" h="411480" extrusionOk="0">
                  <a:moveTo>
                    <a:pt x="571786" y="0"/>
                  </a:moveTo>
                  <a:lnTo>
                    <a:pt x="0" y="411480"/>
                  </a:lnTo>
                  <a:lnTo>
                    <a:pt x="571786" y="411480"/>
                  </a:lnTo>
                  <a:lnTo>
                    <a:pt x="5717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679229" y="648894"/>
              <a:ext cx="567412" cy="80430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679229" y="3329892"/>
              <a:ext cx="567412" cy="80430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679229" y="2436226"/>
              <a:ext cx="567412" cy="80430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679229" y="1542560"/>
              <a:ext cx="567412" cy="80430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813203" y="413283"/>
              <a:ext cx="236492" cy="148944"/>
            </a:xfrm>
            <a:custGeom>
              <a:avLst/>
              <a:gdLst/>
              <a:ahLst/>
              <a:cxnLst/>
              <a:rect l="l" t="t" r="r" b="b"/>
              <a:pathLst>
                <a:path w="238315" h="171450" extrusionOk="0">
                  <a:moveTo>
                    <a:pt x="238316" y="0"/>
                  </a:moveTo>
                  <a:lnTo>
                    <a:pt x="0" y="0"/>
                  </a:lnTo>
                  <a:lnTo>
                    <a:pt x="0" y="1714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813203" y="5119925"/>
              <a:ext cx="567412" cy="80430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lnTo>
                    <a:pt x="571786" y="514350"/>
                  </a:lnTo>
                  <a:lnTo>
                    <a:pt x="5717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948027" y="4226259"/>
              <a:ext cx="567412" cy="80430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948027" y="3332592"/>
              <a:ext cx="567412" cy="80430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948027" y="2438926"/>
              <a:ext cx="567412" cy="80430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948027" y="1545260"/>
              <a:ext cx="567412" cy="80430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948027" y="651594"/>
              <a:ext cx="567412" cy="80430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514350"/>
                  </a:ln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948027" y="6013591"/>
              <a:ext cx="567412" cy="357466"/>
            </a:xfrm>
            <a:custGeom>
              <a:avLst/>
              <a:gdLst/>
              <a:ahLst/>
              <a:cxnLst/>
              <a:rect l="l" t="t" r="r" b="b"/>
              <a:pathLst>
                <a:path w="571785" h="411480" extrusionOk="0">
                  <a:moveTo>
                    <a:pt x="571786" y="0"/>
                  </a:moveTo>
                  <a:lnTo>
                    <a:pt x="0" y="411480"/>
                  </a:lnTo>
                  <a:lnTo>
                    <a:pt x="571786" y="411480"/>
                  </a:lnTo>
                  <a:lnTo>
                    <a:pt x="5717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948027" y="413283"/>
              <a:ext cx="236492" cy="148944"/>
            </a:xfrm>
            <a:custGeom>
              <a:avLst/>
              <a:gdLst/>
              <a:ahLst/>
              <a:cxnLst/>
              <a:rect l="l" t="t" r="r" b="b"/>
              <a:pathLst>
                <a:path w="238315" h="171450" extrusionOk="0">
                  <a:moveTo>
                    <a:pt x="238315" y="0"/>
                  </a:moveTo>
                  <a:lnTo>
                    <a:pt x="0" y="0"/>
                  </a:lnTo>
                  <a:lnTo>
                    <a:pt x="0" y="1714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948027" y="5119925"/>
              <a:ext cx="567412" cy="80430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lnTo>
                    <a:pt x="571786" y="514350"/>
                  </a:lnTo>
                  <a:lnTo>
                    <a:pt x="5717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1216827" y="4228959"/>
              <a:ext cx="567412" cy="80430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5" y="514350"/>
                  </a:moveTo>
                  <a:lnTo>
                    <a:pt x="571785" y="0"/>
                  </a:lnTo>
                  <a:lnTo>
                    <a:pt x="570928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1216827" y="3335292"/>
              <a:ext cx="567412" cy="80430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5" y="514350"/>
                  </a:moveTo>
                  <a:lnTo>
                    <a:pt x="571785" y="0"/>
                  </a:lnTo>
                  <a:lnTo>
                    <a:pt x="570928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1216827" y="2441626"/>
              <a:ext cx="567412" cy="80430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5" y="514350"/>
                  </a:moveTo>
                  <a:lnTo>
                    <a:pt x="571785" y="0"/>
                  </a:lnTo>
                  <a:lnTo>
                    <a:pt x="570928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1216827" y="1547960"/>
              <a:ext cx="567412" cy="80430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5" y="514350"/>
                  </a:moveTo>
                  <a:lnTo>
                    <a:pt x="571785" y="0"/>
                  </a:lnTo>
                  <a:lnTo>
                    <a:pt x="570928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1216827" y="654294"/>
              <a:ext cx="567412" cy="80430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0928" y="514350"/>
                  </a:moveTo>
                  <a:lnTo>
                    <a:pt x="571785" y="514350"/>
                  </a:lnTo>
                  <a:lnTo>
                    <a:pt x="571785" y="0"/>
                  </a:lnTo>
                  <a:lnTo>
                    <a:pt x="570928" y="0"/>
                  </a:lnTo>
                  <a:lnTo>
                    <a:pt x="0" y="411480"/>
                  </a:lnTo>
                  <a:lnTo>
                    <a:pt x="0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1216827" y="6016291"/>
              <a:ext cx="567412" cy="357466"/>
            </a:xfrm>
            <a:custGeom>
              <a:avLst/>
              <a:gdLst/>
              <a:ahLst/>
              <a:cxnLst/>
              <a:rect l="l" t="t" r="r" b="b"/>
              <a:pathLst>
                <a:path w="571785" h="411480" extrusionOk="0">
                  <a:moveTo>
                    <a:pt x="570928" y="0"/>
                  </a:moveTo>
                  <a:lnTo>
                    <a:pt x="0" y="411480"/>
                  </a:lnTo>
                  <a:lnTo>
                    <a:pt x="571785" y="411480"/>
                  </a:lnTo>
                  <a:lnTo>
                    <a:pt x="5717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1216827" y="413283"/>
              <a:ext cx="236492" cy="148944"/>
            </a:xfrm>
            <a:custGeom>
              <a:avLst/>
              <a:gdLst/>
              <a:ahLst/>
              <a:cxnLst/>
              <a:rect l="l" t="t" r="r" b="b"/>
              <a:pathLst>
                <a:path w="238315" h="171450" extrusionOk="0">
                  <a:moveTo>
                    <a:pt x="238315" y="0"/>
                  </a:moveTo>
                  <a:lnTo>
                    <a:pt x="0" y="0"/>
                  </a:lnTo>
                  <a:lnTo>
                    <a:pt x="0" y="1714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1216827" y="5122625"/>
              <a:ext cx="567412" cy="80430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0928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lnTo>
                    <a:pt x="571785" y="514350"/>
                  </a:lnTo>
                  <a:lnTo>
                    <a:pt x="5717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0082003" y="4226259"/>
              <a:ext cx="567412" cy="80430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0082003" y="3332592"/>
              <a:ext cx="567412" cy="80430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0082003" y="2438926"/>
              <a:ext cx="567412" cy="80430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0082003" y="1545260"/>
              <a:ext cx="567412" cy="80430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0082003" y="651594"/>
              <a:ext cx="567412" cy="80430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514350"/>
                  </a:ln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0082003" y="6013591"/>
              <a:ext cx="567412" cy="357466"/>
            </a:xfrm>
            <a:custGeom>
              <a:avLst/>
              <a:gdLst/>
              <a:ahLst/>
              <a:cxnLst/>
              <a:rect l="l" t="t" r="r" b="b"/>
              <a:pathLst>
                <a:path w="571785" h="411480" extrusionOk="0">
                  <a:moveTo>
                    <a:pt x="571786" y="0"/>
                  </a:moveTo>
                  <a:lnTo>
                    <a:pt x="0" y="411480"/>
                  </a:lnTo>
                  <a:lnTo>
                    <a:pt x="571786" y="411480"/>
                  </a:lnTo>
                  <a:lnTo>
                    <a:pt x="5717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0082003" y="413283"/>
              <a:ext cx="236492" cy="148944"/>
            </a:xfrm>
            <a:custGeom>
              <a:avLst/>
              <a:gdLst/>
              <a:ahLst/>
              <a:cxnLst/>
              <a:rect l="l" t="t" r="r" b="b"/>
              <a:pathLst>
                <a:path w="238315" h="171450" extrusionOk="0">
                  <a:moveTo>
                    <a:pt x="238315" y="0"/>
                  </a:moveTo>
                  <a:lnTo>
                    <a:pt x="0" y="0"/>
                  </a:lnTo>
                  <a:lnTo>
                    <a:pt x="0" y="1714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10082003" y="5119925"/>
              <a:ext cx="567412" cy="80430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lnTo>
                    <a:pt x="571786" y="514350"/>
                  </a:lnTo>
                  <a:lnTo>
                    <a:pt x="5717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9515440" y="1098427"/>
              <a:ext cx="566561" cy="804300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570929" y="925830"/>
                  </a:moveTo>
                  <a:lnTo>
                    <a:pt x="570929" y="925830"/>
                  </a:lnTo>
                  <a:lnTo>
                    <a:pt x="570929" y="411480"/>
                  </a:lnTo>
                  <a:lnTo>
                    <a:pt x="570929" y="411480"/>
                  </a:lnTo>
                  <a:lnTo>
                    <a:pt x="0" y="0"/>
                  </a:lnTo>
                  <a:lnTo>
                    <a:pt x="0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9515440" y="1992093"/>
              <a:ext cx="566561" cy="804300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570929" y="925830"/>
                  </a:moveTo>
                  <a:lnTo>
                    <a:pt x="570929" y="411480"/>
                  </a:lnTo>
                  <a:lnTo>
                    <a:pt x="570929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9515440" y="3779425"/>
              <a:ext cx="566561" cy="804300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570929" y="925830"/>
                  </a:moveTo>
                  <a:lnTo>
                    <a:pt x="570929" y="411480"/>
                  </a:lnTo>
                  <a:lnTo>
                    <a:pt x="570929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9515440" y="2885759"/>
              <a:ext cx="566561" cy="804300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570929" y="925830"/>
                  </a:moveTo>
                  <a:lnTo>
                    <a:pt x="570929" y="411480"/>
                  </a:lnTo>
                  <a:lnTo>
                    <a:pt x="570929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8380616" y="4673092"/>
              <a:ext cx="567412" cy="80430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lnTo>
                    <a:pt x="571786" y="925830"/>
                  </a:lnTo>
                  <a:lnTo>
                    <a:pt x="571786" y="41148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8380616" y="1098427"/>
              <a:ext cx="567412" cy="80430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925830"/>
                  </a:moveTo>
                  <a:lnTo>
                    <a:pt x="571786" y="925830"/>
                  </a:ln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246641" y="1095727"/>
              <a:ext cx="566561" cy="804300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570929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246641" y="1989393"/>
              <a:ext cx="566561" cy="804300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570929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7246641" y="3779425"/>
              <a:ext cx="566561" cy="804300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570929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7246641" y="2885759"/>
              <a:ext cx="566561" cy="804300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570929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7246641" y="4673092"/>
              <a:ext cx="566561" cy="804300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570929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8380616" y="1992093"/>
              <a:ext cx="567412" cy="80430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8380616" y="3779425"/>
              <a:ext cx="567412" cy="80430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8380616" y="2885759"/>
              <a:ext cx="567412" cy="80430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8380616" y="5566758"/>
              <a:ext cx="567412" cy="80430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411480"/>
                  </a:move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7246641" y="5566758"/>
              <a:ext cx="566561" cy="804300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0" y="0"/>
                  </a:moveTo>
                  <a:lnTo>
                    <a:pt x="0" y="514350"/>
                  </a:lnTo>
                  <a:lnTo>
                    <a:pt x="570929" y="925830"/>
                  </a:lnTo>
                  <a:lnTo>
                    <a:pt x="570929" y="41148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7246641" y="410583"/>
              <a:ext cx="566561" cy="595777"/>
            </a:xfrm>
            <a:custGeom>
              <a:avLst/>
              <a:gdLst/>
              <a:ahLst/>
              <a:cxnLst/>
              <a:rect l="l" t="t" r="r" b="b"/>
              <a:pathLst>
                <a:path w="570928" h="685800" extrusionOk="0">
                  <a:moveTo>
                    <a:pt x="0" y="274320"/>
                  </a:moveTo>
                  <a:lnTo>
                    <a:pt x="570929" y="685800"/>
                  </a:lnTo>
                  <a:lnTo>
                    <a:pt x="570929" y="171450"/>
                  </a:lnTo>
                  <a:lnTo>
                    <a:pt x="3334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8380616" y="413283"/>
              <a:ext cx="567412" cy="595777"/>
            </a:xfrm>
            <a:custGeom>
              <a:avLst/>
              <a:gdLst/>
              <a:ahLst/>
              <a:cxnLst/>
              <a:rect l="l" t="t" r="r" b="b"/>
              <a:pathLst>
                <a:path w="571785" h="685800" extrusionOk="0">
                  <a:moveTo>
                    <a:pt x="0" y="274320"/>
                  </a:moveTo>
                  <a:lnTo>
                    <a:pt x="571786" y="685800"/>
                  </a:lnTo>
                  <a:lnTo>
                    <a:pt x="571786" y="685800"/>
                  </a:lnTo>
                  <a:lnTo>
                    <a:pt x="571786" y="171450"/>
                  </a:lnTo>
                  <a:lnTo>
                    <a:pt x="571786" y="171450"/>
                  </a:lnTo>
                  <a:lnTo>
                    <a:pt x="3334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9515440" y="4673092"/>
              <a:ext cx="566561" cy="804300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570929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lnTo>
                    <a:pt x="570929" y="925830"/>
                  </a:lnTo>
                  <a:lnTo>
                    <a:pt x="570929" y="41148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9515440" y="5566758"/>
              <a:ext cx="566561" cy="804300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570929" y="411480"/>
                  </a:moveTo>
                  <a:lnTo>
                    <a:pt x="570929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9515440" y="413283"/>
              <a:ext cx="566561" cy="595777"/>
            </a:xfrm>
            <a:custGeom>
              <a:avLst/>
              <a:gdLst/>
              <a:ahLst/>
              <a:cxnLst/>
              <a:rect l="l" t="t" r="r" b="b"/>
              <a:pathLst>
                <a:path w="570928" h="685800" extrusionOk="0">
                  <a:moveTo>
                    <a:pt x="0" y="274320"/>
                  </a:moveTo>
                  <a:lnTo>
                    <a:pt x="570929" y="685800"/>
                  </a:lnTo>
                  <a:lnTo>
                    <a:pt x="570929" y="685800"/>
                  </a:lnTo>
                  <a:lnTo>
                    <a:pt x="570929" y="171450"/>
                  </a:lnTo>
                  <a:lnTo>
                    <a:pt x="570929" y="171450"/>
                  </a:lnTo>
                  <a:lnTo>
                    <a:pt x="3326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0649414" y="4673092"/>
              <a:ext cx="567412" cy="80430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lnTo>
                    <a:pt x="571786" y="925830"/>
                  </a:lnTo>
                  <a:lnTo>
                    <a:pt x="571786" y="41148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0649414" y="1098427"/>
              <a:ext cx="567412" cy="80430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925830"/>
                  </a:moveTo>
                  <a:lnTo>
                    <a:pt x="571786" y="925830"/>
                  </a:ln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0649414" y="1992093"/>
              <a:ext cx="567412" cy="80430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0649414" y="3779425"/>
              <a:ext cx="567412" cy="80430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0649414" y="2885759"/>
              <a:ext cx="567412" cy="80430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0649414" y="5566758"/>
              <a:ext cx="567412" cy="80430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411480"/>
                  </a:move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0649414" y="413283"/>
              <a:ext cx="567412" cy="595777"/>
            </a:xfrm>
            <a:custGeom>
              <a:avLst/>
              <a:gdLst/>
              <a:ahLst/>
              <a:cxnLst/>
              <a:rect l="l" t="t" r="r" b="b"/>
              <a:pathLst>
                <a:path w="571785" h="685800" extrusionOk="0">
                  <a:moveTo>
                    <a:pt x="0" y="274320"/>
                  </a:moveTo>
                  <a:lnTo>
                    <a:pt x="571786" y="685800"/>
                  </a:lnTo>
                  <a:lnTo>
                    <a:pt x="571786" y="685800"/>
                  </a:lnTo>
                  <a:lnTo>
                    <a:pt x="571786" y="171450"/>
                  </a:lnTo>
                  <a:lnTo>
                    <a:pt x="571786" y="171450"/>
                  </a:lnTo>
                  <a:lnTo>
                    <a:pt x="3334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7813203" y="4670392"/>
              <a:ext cx="567412" cy="80430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lnTo>
                    <a:pt x="571786" y="514350"/>
                  </a:lnTo>
                  <a:lnTo>
                    <a:pt x="57178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6679229" y="410583"/>
              <a:ext cx="567412" cy="595777"/>
            </a:xfrm>
            <a:custGeom>
              <a:avLst/>
              <a:gdLst/>
              <a:ahLst/>
              <a:cxnLst/>
              <a:rect l="l" t="t" r="r" b="b"/>
              <a:pathLst>
                <a:path w="571785" h="685800" extrusionOk="0">
                  <a:moveTo>
                    <a:pt x="571786" y="0"/>
                  </a:moveTo>
                  <a:lnTo>
                    <a:pt x="238316" y="0"/>
                  </a:lnTo>
                  <a:lnTo>
                    <a:pt x="0" y="171450"/>
                  </a:lnTo>
                  <a:lnTo>
                    <a:pt x="0" y="685800"/>
                  </a:lnTo>
                  <a:lnTo>
                    <a:pt x="571786" y="27432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8948027" y="1992093"/>
              <a:ext cx="567412" cy="80430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1216827" y="2885759"/>
              <a:ext cx="567412" cy="80430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5" y="514350"/>
                  </a:moveTo>
                  <a:lnTo>
                    <a:pt x="571785" y="0"/>
                  </a:lnTo>
                  <a:lnTo>
                    <a:pt x="570928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0082003" y="413283"/>
              <a:ext cx="567412" cy="595777"/>
            </a:xfrm>
            <a:custGeom>
              <a:avLst/>
              <a:gdLst/>
              <a:ahLst/>
              <a:cxnLst/>
              <a:rect l="l" t="t" r="r" b="b"/>
              <a:pathLst>
                <a:path w="571785" h="685800" extrusionOk="0">
                  <a:moveTo>
                    <a:pt x="0" y="685800"/>
                  </a:moveTo>
                  <a:lnTo>
                    <a:pt x="571786" y="274320"/>
                  </a:lnTo>
                  <a:lnTo>
                    <a:pt x="571786" y="274320"/>
                  </a:lnTo>
                  <a:lnTo>
                    <a:pt x="571786" y="0"/>
                  </a:lnTo>
                  <a:lnTo>
                    <a:pt x="238315" y="0"/>
                  </a:lnTo>
                  <a:lnTo>
                    <a:pt x="0" y="17145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7246641" y="2436226"/>
              <a:ext cx="566561" cy="804300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570929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8380616" y="3329892"/>
              <a:ext cx="567412" cy="80430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0649414" y="1545260"/>
              <a:ext cx="567412" cy="80430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0649414" y="4226259"/>
              <a:ext cx="567412" cy="80430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lnTo>
                    <a:pt x="571786" y="925830"/>
                  </a:lnTo>
                  <a:lnTo>
                    <a:pt x="571786" y="41148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0649414" y="6013591"/>
              <a:ext cx="567412" cy="357466"/>
            </a:xfrm>
            <a:custGeom>
              <a:avLst/>
              <a:gdLst/>
              <a:ahLst/>
              <a:cxnLst/>
              <a:rect l="l" t="t" r="r" b="b"/>
              <a:pathLst>
                <a:path w="571785" h="411480" extrusionOk="0">
                  <a:moveTo>
                    <a:pt x="0" y="411480"/>
                  </a:moveTo>
                  <a:lnTo>
                    <a:pt x="571786" y="4114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813203" y="2885759"/>
              <a:ext cx="567412" cy="80430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6679229" y="1098427"/>
              <a:ext cx="567412" cy="80430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8948027" y="5566758"/>
              <a:ext cx="567412" cy="80430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11216827" y="3779425"/>
              <a:ext cx="567412" cy="80430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5" y="514350"/>
                  </a:moveTo>
                  <a:lnTo>
                    <a:pt x="571785" y="0"/>
                  </a:lnTo>
                  <a:lnTo>
                    <a:pt x="570928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10082003" y="1992093"/>
              <a:ext cx="567412" cy="80430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7246641" y="4226259"/>
              <a:ext cx="566561" cy="804300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570929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9515440" y="4226259"/>
              <a:ext cx="566561" cy="804300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570929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lnTo>
                    <a:pt x="570929" y="925830"/>
                  </a:lnTo>
                  <a:lnTo>
                    <a:pt x="570929" y="41148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0649414" y="651594"/>
              <a:ext cx="567412" cy="80430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925830"/>
                  </a:moveTo>
                  <a:lnTo>
                    <a:pt x="571786" y="925830"/>
                  </a:ln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7813203" y="5564058"/>
              <a:ext cx="567412" cy="80430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6679229" y="2883059"/>
              <a:ext cx="567412" cy="80430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8948027" y="2885759"/>
              <a:ext cx="567412" cy="80430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11216827" y="1098427"/>
              <a:ext cx="567412" cy="80430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5" y="514350"/>
                  </a:moveTo>
                  <a:lnTo>
                    <a:pt x="571785" y="0"/>
                  </a:lnTo>
                  <a:lnTo>
                    <a:pt x="570928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10082003" y="1098427"/>
              <a:ext cx="567412" cy="80430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7246641" y="648894"/>
              <a:ext cx="566561" cy="804300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570929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8380616" y="1542560"/>
              <a:ext cx="567412" cy="80430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9515440" y="5119925"/>
              <a:ext cx="566561" cy="804300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570929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lnTo>
                    <a:pt x="570929" y="925830"/>
                  </a:lnTo>
                  <a:lnTo>
                    <a:pt x="570929" y="4114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0649414" y="3332592"/>
              <a:ext cx="567412" cy="80430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6679229" y="3779425"/>
              <a:ext cx="567412" cy="80430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7813203" y="413283"/>
              <a:ext cx="567412" cy="595777"/>
            </a:xfrm>
            <a:custGeom>
              <a:avLst/>
              <a:gdLst/>
              <a:ahLst/>
              <a:cxnLst/>
              <a:rect l="l" t="t" r="r" b="b"/>
              <a:pathLst>
                <a:path w="571785" h="685800" extrusionOk="0">
                  <a:moveTo>
                    <a:pt x="0" y="685800"/>
                  </a:moveTo>
                  <a:lnTo>
                    <a:pt x="571786" y="274320"/>
                  </a:lnTo>
                  <a:lnTo>
                    <a:pt x="571786" y="274320"/>
                  </a:lnTo>
                  <a:lnTo>
                    <a:pt x="571786" y="0"/>
                  </a:lnTo>
                  <a:lnTo>
                    <a:pt x="238316" y="0"/>
                  </a:lnTo>
                  <a:lnTo>
                    <a:pt x="0" y="1714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8948027" y="1098427"/>
              <a:ext cx="567412" cy="80430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1216827" y="5566758"/>
              <a:ext cx="567412" cy="80430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5" y="514350"/>
                  </a:moveTo>
                  <a:lnTo>
                    <a:pt x="571785" y="0"/>
                  </a:lnTo>
                  <a:lnTo>
                    <a:pt x="570928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0082003" y="5566758"/>
              <a:ext cx="567412" cy="80430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9515440" y="3332592"/>
              <a:ext cx="566561" cy="804300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570929" y="925830"/>
                  </a:moveTo>
                  <a:lnTo>
                    <a:pt x="570929" y="411480"/>
                  </a:lnTo>
                  <a:lnTo>
                    <a:pt x="570929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7246641" y="1545260"/>
              <a:ext cx="566561" cy="804300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570929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8380616" y="4226259"/>
              <a:ext cx="567412" cy="80430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lnTo>
                    <a:pt x="571786" y="925830"/>
                  </a:lnTo>
                  <a:lnTo>
                    <a:pt x="571786" y="41148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0649414" y="2438926"/>
              <a:ext cx="567412" cy="80430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7813203" y="1095727"/>
              <a:ext cx="567412" cy="80430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6679229" y="4670392"/>
              <a:ext cx="567412" cy="80430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8948027" y="3776725"/>
              <a:ext cx="567412" cy="80430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1216827" y="1989393"/>
              <a:ext cx="567412" cy="80430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5" y="514350"/>
                  </a:moveTo>
                  <a:lnTo>
                    <a:pt x="571785" y="0"/>
                  </a:lnTo>
                  <a:lnTo>
                    <a:pt x="570928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0082003" y="3776725"/>
              <a:ext cx="567412" cy="80430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9515440" y="648894"/>
              <a:ext cx="566561" cy="804300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570929" y="925830"/>
                  </a:moveTo>
                  <a:lnTo>
                    <a:pt x="570929" y="925830"/>
                  </a:lnTo>
                  <a:lnTo>
                    <a:pt x="570929" y="411480"/>
                  </a:lnTo>
                  <a:lnTo>
                    <a:pt x="570929" y="411480"/>
                  </a:lnTo>
                  <a:lnTo>
                    <a:pt x="0" y="0"/>
                  </a:lnTo>
                  <a:lnTo>
                    <a:pt x="0" y="5143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7813203" y="3779425"/>
              <a:ext cx="567412" cy="80430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6679229" y="1992093"/>
              <a:ext cx="567412" cy="80430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8948027" y="4673092"/>
              <a:ext cx="567412" cy="80430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lnTo>
                    <a:pt x="571786" y="514350"/>
                  </a:lnTo>
                  <a:lnTo>
                    <a:pt x="5717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1216827" y="410583"/>
              <a:ext cx="567412" cy="595777"/>
            </a:xfrm>
            <a:custGeom>
              <a:avLst/>
              <a:gdLst/>
              <a:ahLst/>
              <a:cxnLst/>
              <a:rect l="l" t="t" r="r" b="b"/>
              <a:pathLst>
                <a:path w="571785" h="685800" extrusionOk="0">
                  <a:moveTo>
                    <a:pt x="0" y="685800"/>
                  </a:moveTo>
                  <a:lnTo>
                    <a:pt x="570928" y="274320"/>
                  </a:lnTo>
                  <a:lnTo>
                    <a:pt x="571785" y="274320"/>
                  </a:lnTo>
                  <a:lnTo>
                    <a:pt x="571785" y="0"/>
                  </a:lnTo>
                  <a:lnTo>
                    <a:pt x="238315" y="0"/>
                  </a:lnTo>
                  <a:lnTo>
                    <a:pt x="0" y="1714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0082003" y="2885759"/>
              <a:ext cx="567412" cy="80430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9515440" y="1545260"/>
              <a:ext cx="566561" cy="804300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570929" y="925830"/>
                  </a:moveTo>
                  <a:lnTo>
                    <a:pt x="570929" y="411480"/>
                  </a:lnTo>
                  <a:lnTo>
                    <a:pt x="570929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8380616" y="2438926"/>
              <a:ext cx="567412" cy="80430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7246641" y="5119925"/>
              <a:ext cx="566561" cy="804300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0" y="0"/>
                  </a:moveTo>
                  <a:lnTo>
                    <a:pt x="0" y="514350"/>
                  </a:lnTo>
                  <a:lnTo>
                    <a:pt x="570929" y="925830"/>
                  </a:lnTo>
                  <a:lnTo>
                    <a:pt x="570929" y="41148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0649414" y="5119925"/>
              <a:ext cx="567412" cy="80430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lnTo>
                    <a:pt x="571786" y="925830"/>
                  </a:lnTo>
                  <a:lnTo>
                    <a:pt x="571786" y="41148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7813203" y="1989393"/>
              <a:ext cx="567412" cy="80430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6679229" y="5564058"/>
              <a:ext cx="567412" cy="80430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8948027" y="413283"/>
              <a:ext cx="567412" cy="595777"/>
            </a:xfrm>
            <a:custGeom>
              <a:avLst/>
              <a:gdLst/>
              <a:ahLst/>
              <a:cxnLst/>
              <a:rect l="l" t="t" r="r" b="b"/>
              <a:pathLst>
                <a:path w="571785" h="685800" extrusionOk="0">
                  <a:moveTo>
                    <a:pt x="0" y="685800"/>
                  </a:moveTo>
                  <a:lnTo>
                    <a:pt x="571786" y="274320"/>
                  </a:lnTo>
                  <a:lnTo>
                    <a:pt x="571786" y="274320"/>
                  </a:lnTo>
                  <a:lnTo>
                    <a:pt x="571786" y="0"/>
                  </a:lnTo>
                  <a:lnTo>
                    <a:pt x="238315" y="0"/>
                  </a:lnTo>
                  <a:lnTo>
                    <a:pt x="0" y="17145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1216827" y="4673092"/>
              <a:ext cx="567412" cy="80430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0928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lnTo>
                    <a:pt x="571785" y="514350"/>
                  </a:lnTo>
                  <a:lnTo>
                    <a:pt x="57178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0082003" y="4673092"/>
              <a:ext cx="567412" cy="80430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lnTo>
                    <a:pt x="571786" y="514350"/>
                  </a:lnTo>
                  <a:lnTo>
                    <a:pt x="5717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9515440" y="2438926"/>
              <a:ext cx="566561" cy="804300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570929" y="925830"/>
                  </a:moveTo>
                  <a:lnTo>
                    <a:pt x="570929" y="411480"/>
                  </a:lnTo>
                  <a:lnTo>
                    <a:pt x="570929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7246641" y="3329892"/>
              <a:ext cx="566561" cy="804300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570929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8380616" y="5117225"/>
              <a:ext cx="567412" cy="80430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lnTo>
                    <a:pt x="571786" y="925830"/>
                  </a:lnTo>
                  <a:lnTo>
                    <a:pt x="571786" y="41148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8711535" y="410583"/>
              <a:ext cx="236492" cy="148944"/>
            </a:xfrm>
            <a:custGeom>
              <a:avLst/>
              <a:gdLst/>
              <a:ahLst/>
              <a:cxnLst/>
              <a:rect l="l" t="t" r="r" b="b"/>
              <a:pathLst>
                <a:path w="238315" h="171450" extrusionOk="0">
                  <a:moveTo>
                    <a:pt x="238316" y="171450"/>
                  </a:moveTo>
                  <a:lnTo>
                    <a:pt x="238316" y="0"/>
                  </a:lnTo>
                  <a:lnTo>
                    <a:pt x="0" y="0"/>
                  </a:lnTo>
                  <a:lnTo>
                    <a:pt x="238316" y="17145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0980335" y="410583"/>
              <a:ext cx="236492" cy="148944"/>
            </a:xfrm>
            <a:custGeom>
              <a:avLst/>
              <a:gdLst/>
              <a:ahLst/>
              <a:cxnLst/>
              <a:rect l="l" t="t" r="r" b="b"/>
              <a:pathLst>
                <a:path w="238315" h="171450" extrusionOk="0">
                  <a:moveTo>
                    <a:pt x="238316" y="171450"/>
                  </a:moveTo>
                  <a:lnTo>
                    <a:pt x="238316" y="0"/>
                  </a:lnTo>
                  <a:lnTo>
                    <a:pt x="0" y="0"/>
                  </a:lnTo>
                  <a:lnTo>
                    <a:pt x="238316" y="17145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8948027" y="6371057"/>
              <a:ext cx="8506" cy="7447"/>
            </a:xfrm>
            <a:custGeom>
              <a:avLst/>
              <a:gdLst/>
              <a:ahLst/>
              <a:cxnLst/>
              <a:rect l="l" t="t" r="r" b="b"/>
              <a:pathLst>
                <a:path w="8572" h="8572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8380616" y="651594"/>
              <a:ext cx="567412" cy="80430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925830"/>
                  </a:moveTo>
                  <a:lnTo>
                    <a:pt x="571786" y="925830"/>
                  </a:ln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7246641" y="6010891"/>
              <a:ext cx="566561" cy="357466"/>
            </a:xfrm>
            <a:custGeom>
              <a:avLst/>
              <a:gdLst/>
              <a:ahLst/>
              <a:cxnLst/>
              <a:rect l="l" t="t" r="r" b="b"/>
              <a:pathLst>
                <a:path w="570928" h="411480" extrusionOk="0">
                  <a:moveTo>
                    <a:pt x="0" y="411480"/>
                  </a:moveTo>
                  <a:lnTo>
                    <a:pt x="570929" y="4114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8380616" y="6010891"/>
              <a:ext cx="567412" cy="357466"/>
            </a:xfrm>
            <a:custGeom>
              <a:avLst/>
              <a:gdLst/>
              <a:ahLst/>
              <a:cxnLst/>
              <a:rect l="l" t="t" r="r" b="b"/>
              <a:pathLst>
                <a:path w="571785" h="411480" extrusionOk="0">
                  <a:moveTo>
                    <a:pt x="0" y="411480"/>
                  </a:moveTo>
                  <a:lnTo>
                    <a:pt x="571786" y="4114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7577560" y="410583"/>
              <a:ext cx="235642" cy="148944"/>
            </a:xfrm>
            <a:custGeom>
              <a:avLst/>
              <a:gdLst/>
              <a:ahLst/>
              <a:cxnLst/>
              <a:rect l="l" t="t" r="r" b="b"/>
              <a:pathLst>
                <a:path w="237458" h="171450" extrusionOk="0">
                  <a:moveTo>
                    <a:pt x="237458" y="0"/>
                  </a:moveTo>
                  <a:lnTo>
                    <a:pt x="0" y="0"/>
                  </a:lnTo>
                  <a:lnTo>
                    <a:pt x="237458" y="17145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9515440" y="6013591"/>
              <a:ext cx="566561" cy="357466"/>
            </a:xfrm>
            <a:custGeom>
              <a:avLst/>
              <a:gdLst/>
              <a:ahLst/>
              <a:cxnLst/>
              <a:rect l="l" t="t" r="r" b="b"/>
              <a:pathLst>
                <a:path w="570928" h="411480" extrusionOk="0">
                  <a:moveTo>
                    <a:pt x="0" y="411480"/>
                  </a:moveTo>
                  <a:lnTo>
                    <a:pt x="570929" y="4114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9845509" y="410583"/>
              <a:ext cx="236492" cy="148944"/>
            </a:xfrm>
            <a:custGeom>
              <a:avLst/>
              <a:gdLst/>
              <a:ahLst/>
              <a:cxnLst/>
              <a:rect l="l" t="t" r="r" b="b"/>
              <a:pathLst>
                <a:path w="238315" h="171450" extrusionOk="0">
                  <a:moveTo>
                    <a:pt x="238315" y="171450"/>
                  </a:moveTo>
                  <a:lnTo>
                    <a:pt x="238315" y="0"/>
                  </a:lnTo>
                  <a:lnTo>
                    <a:pt x="0" y="0"/>
                  </a:lnTo>
                  <a:lnTo>
                    <a:pt x="238315" y="17145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011558" y="4226258"/>
              <a:ext cx="567412" cy="804299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011558" y="3332592"/>
              <a:ext cx="567412" cy="804299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011558" y="2438926"/>
              <a:ext cx="567412" cy="804299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011558" y="1545260"/>
              <a:ext cx="567412" cy="804299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011558" y="651594"/>
              <a:ext cx="567412" cy="804299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514350"/>
                  </a:ln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011558" y="6013591"/>
              <a:ext cx="567412" cy="357466"/>
            </a:xfrm>
            <a:custGeom>
              <a:avLst/>
              <a:gdLst/>
              <a:ahLst/>
              <a:cxnLst/>
              <a:rect l="l" t="t" r="r" b="b"/>
              <a:pathLst>
                <a:path w="571785" h="411480" extrusionOk="0">
                  <a:moveTo>
                    <a:pt x="571786" y="0"/>
                  </a:moveTo>
                  <a:lnTo>
                    <a:pt x="0" y="411480"/>
                  </a:lnTo>
                  <a:lnTo>
                    <a:pt x="571786" y="411480"/>
                  </a:lnTo>
                  <a:lnTo>
                    <a:pt x="5717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011558" y="5119924"/>
              <a:ext cx="567412" cy="804299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lnTo>
                    <a:pt x="571786" y="514350"/>
                  </a:lnTo>
                  <a:lnTo>
                    <a:pt x="5717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2146383" y="4226258"/>
              <a:ext cx="567412" cy="804299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2146383" y="3332592"/>
              <a:ext cx="567412" cy="804299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2146383" y="2438926"/>
              <a:ext cx="567412" cy="804299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2146383" y="1545260"/>
              <a:ext cx="567412" cy="804299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2146383" y="651594"/>
              <a:ext cx="567412" cy="804299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514350"/>
                  </a:ln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2146383" y="6013591"/>
              <a:ext cx="567412" cy="357466"/>
            </a:xfrm>
            <a:custGeom>
              <a:avLst/>
              <a:gdLst/>
              <a:ahLst/>
              <a:cxnLst/>
              <a:rect l="l" t="t" r="r" b="b"/>
              <a:pathLst>
                <a:path w="571785" h="411480" extrusionOk="0">
                  <a:moveTo>
                    <a:pt x="571786" y="0"/>
                  </a:moveTo>
                  <a:lnTo>
                    <a:pt x="0" y="411480"/>
                  </a:lnTo>
                  <a:lnTo>
                    <a:pt x="571786" y="411480"/>
                  </a:lnTo>
                  <a:lnTo>
                    <a:pt x="5717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2146383" y="413283"/>
              <a:ext cx="236492" cy="148944"/>
            </a:xfrm>
            <a:custGeom>
              <a:avLst/>
              <a:gdLst/>
              <a:ahLst/>
              <a:cxnLst/>
              <a:rect l="l" t="t" r="r" b="b"/>
              <a:pathLst>
                <a:path w="238315" h="171450" extrusionOk="0">
                  <a:moveTo>
                    <a:pt x="238315" y="0"/>
                  </a:moveTo>
                  <a:lnTo>
                    <a:pt x="0" y="0"/>
                  </a:lnTo>
                  <a:lnTo>
                    <a:pt x="0" y="1714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2146383" y="5119924"/>
              <a:ext cx="567412" cy="804299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lnTo>
                    <a:pt x="571786" y="514350"/>
                  </a:lnTo>
                  <a:lnTo>
                    <a:pt x="5717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4415183" y="4228958"/>
              <a:ext cx="567412" cy="804299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5" y="514350"/>
                  </a:moveTo>
                  <a:lnTo>
                    <a:pt x="571785" y="0"/>
                  </a:lnTo>
                  <a:lnTo>
                    <a:pt x="570928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4415183" y="3335292"/>
              <a:ext cx="567412" cy="804299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5" y="514350"/>
                  </a:moveTo>
                  <a:lnTo>
                    <a:pt x="571785" y="0"/>
                  </a:lnTo>
                  <a:lnTo>
                    <a:pt x="570928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4415183" y="2441626"/>
              <a:ext cx="567412" cy="804299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5" y="514350"/>
                  </a:moveTo>
                  <a:lnTo>
                    <a:pt x="571785" y="0"/>
                  </a:lnTo>
                  <a:lnTo>
                    <a:pt x="570928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4415183" y="1547960"/>
              <a:ext cx="567412" cy="804299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5" y="514350"/>
                  </a:moveTo>
                  <a:lnTo>
                    <a:pt x="571785" y="0"/>
                  </a:lnTo>
                  <a:lnTo>
                    <a:pt x="570928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4415183" y="654294"/>
              <a:ext cx="567412" cy="804299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0928" y="514350"/>
                  </a:moveTo>
                  <a:lnTo>
                    <a:pt x="571785" y="514350"/>
                  </a:lnTo>
                  <a:lnTo>
                    <a:pt x="571785" y="0"/>
                  </a:lnTo>
                  <a:lnTo>
                    <a:pt x="570928" y="0"/>
                  </a:lnTo>
                  <a:lnTo>
                    <a:pt x="0" y="411480"/>
                  </a:lnTo>
                  <a:lnTo>
                    <a:pt x="0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4415183" y="6016291"/>
              <a:ext cx="567412" cy="357466"/>
            </a:xfrm>
            <a:custGeom>
              <a:avLst/>
              <a:gdLst/>
              <a:ahLst/>
              <a:cxnLst/>
              <a:rect l="l" t="t" r="r" b="b"/>
              <a:pathLst>
                <a:path w="571785" h="411480" extrusionOk="0">
                  <a:moveTo>
                    <a:pt x="570928" y="0"/>
                  </a:moveTo>
                  <a:lnTo>
                    <a:pt x="0" y="411480"/>
                  </a:lnTo>
                  <a:lnTo>
                    <a:pt x="571785" y="411480"/>
                  </a:lnTo>
                  <a:lnTo>
                    <a:pt x="5717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4415183" y="413283"/>
              <a:ext cx="236492" cy="148944"/>
            </a:xfrm>
            <a:custGeom>
              <a:avLst/>
              <a:gdLst/>
              <a:ahLst/>
              <a:cxnLst/>
              <a:rect l="l" t="t" r="r" b="b"/>
              <a:pathLst>
                <a:path w="238315" h="171450" extrusionOk="0">
                  <a:moveTo>
                    <a:pt x="238315" y="0"/>
                  </a:moveTo>
                  <a:lnTo>
                    <a:pt x="0" y="0"/>
                  </a:lnTo>
                  <a:lnTo>
                    <a:pt x="0" y="1714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4415183" y="5122624"/>
              <a:ext cx="567412" cy="804299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0928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lnTo>
                    <a:pt x="571785" y="514350"/>
                  </a:lnTo>
                  <a:lnTo>
                    <a:pt x="5717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3280358" y="4226258"/>
              <a:ext cx="567412" cy="804299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3280358" y="3332592"/>
              <a:ext cx="567412" cy="804299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3280358" y="2438926"/>
              <a:ext cx="567412" cy="804299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3280358" y="1545260"/>
              <a:ext cx="567412" cy="804299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3280358" y="651594"/>
              <a:ext cx="567412" cy="804299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514350"/>
                  </a:ln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3280358" y="6013591"/>
              <a:ext cx="567412" cy="357466"/>
            </a:xfrm>
            <a:custGeom>
              <a:avLst/>
              <a:gdLst/>
              <a:ahLst/>
              <a:cxnLst/>
              <a:rect l="l" t="t" r="r" b="b"/>
              <a:pathLst>
                <a:path w="571785" h="411480" extrusionOk="0">
                  <a:moveTo>
                    <a:pt x="571786" y="0"/>
                  </a:moveTo>
                  <a:lnTo>
                    <a:pt x="0" y="411480"/>
                  </a:lnTo>
                  <a:lnTo>
                    <a:pt x="571786" y="411480"/>
                  </a:lnTo>
                  <a:lnTo>
                    <a:pt x="5717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3280358" y="413283"/>
              <a:ext cx="236492" cy="148944"/>
            </a:xfrm>
            <a:custGeom>
              <a:avLst/>
              <a:gdLst/>
              <a:ahLst/>
              <a:cxnLst/>
              <a:rect l="l" t="t" r="r" b="b"/>
              <a:pathLst>
                <a:path w="238315" h="171450" extrusionOk="0">
                  <a:moveTo>
                    <a:pt x="238315" y="0"/>
                  </a:moveTo>
                  <a:lnTo>
                    <a:pt x="0" y="0"/>
                  </a:lnTo>
                  <a:lnTo>
                    <a:pt x="0" y="1714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3280358" y="5119924"/>
              <a:ext cx="567412" cy="804299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lnTo>
                    <a:pt x="571786" y="514350"/>
                  </a:lnTo>
                  <a:lnTo>
                    <a:pt x="5717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5549157" y="4226258"/>
              <a:ext cx="566561" cy="804299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570928" y="514350"/>
                  </a:moveTo>
                  <a:lnTo>
                    <a:pt x="570928" y="0"/>
                  </a:lnTo>
                  <a:lnTo>
                    <a:pt x="570928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5549157" y="3332592"/>
              <a:ext cx="566561" cy="804299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570928" y="514350"/>
                  </a:moveTo>
                  <a:lnTo>
                    <a:pt x="570928" y="0"/>
                  </a:lnTo>
                  <a:lnTo>
                    <a:pt x="570928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5549157" y="2438926"/>
              <a:ext cx="566561" cy="804299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570928" y="514350"/>
                  </a:moveTo>
                  <a:lnTo>
                    <a:pt x="570928" y="0"/>
                  </a:lnTo>
                  <a:lnTo>
                    <a:pt x="570928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5549157" y="1545260"/>
              <a:ext cx="566561" cy="804299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570928" y="514350"/>
                  </a:moveTo>
                  <a:lnTo>
                    <a:pt x="570928" y="0"/>
                  </a:lnTo>
                  <a:lnTo>
                    <a:pt x="570928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5549157" y="651594"/>
              <a:ext cx="566561" cy="804299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570928" y="514350"/>
                  </a:moveTo>
                  <a:lnTo>
                    <a:pt x="570928" y="514350"/>
                  </a:lnTo>
                  <a:lnTo>
                    <a:pt x="570928" y="0"/>
                  </a:lnTo>
                  <a:lnTo>
                    <a:pt x="570928" y="0"/>
                  </a:lnTo>
                  <a:lnTo>
                    <a:pt x="0" y="411480"/>
                  </a:lnTo>
                  <a:lnTo>
                    <a:pt x="0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5549157" y="6013591"/>
              <a:ext cx="566561" cy="357466"/>
            </a:xfrm>
            <a:custGeom>
              <a:avLst/>
              <a:gdLst/>
              <a:ahLst/>
              <a:cxnLst/>
              <a:rect l="l" t="t" r="r" b="b"/>
              <a:pathLst>
                <a:path w="570928" h="411480" extrusionOk="0">
                  <a:moveTo>
                    <a:pt x="570928" y="0"/>
                  </a:moveTo>
                  <a:lnTo>
                    <a:pt x="0" y="411480"/>
                  </a:lnTo>
                  <a:lnTo>
                    <a:pt x="570928" y="411480"/>
                  </a:lnTo>
                  <a:lnTo>
                    <a:pt x="5709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5549157" y="413283"/>
              <a:ext cx="235642" cy="148944"/>
            </a:xfrm>
            <a:custGeom>
              <a:avLst/>
              <a:gdLst/>
              <a:ahLst/>
              <a:cxnLst/>
              <a:rect l="l" t="t" r="r" b="b"/>
              <a:pathLst>
                <a:path w="237458" h="171450" extrusionOk="0">
                  <a:moveTo>
                    <a:pt x="237458" y="0"/>
                  </a:moveTo>
                  <a:lnTo>
                    <a:pt x="0" y="0"/>
                  </a:lnTo>
                  <a:lnTo>
                    <a:pt x="0" y="1714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5549157" y="5119924"/>
              <a:ext cx="566561" cy="804299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570928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lnTo>
                    <a:pt x="570928" y="514350"/>
                  </a:lnTo>
                  <a:lnTo>
                    <a:pt x="5709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2713796" y="1098427"/>
              <a:ext cx="566561" cy="804299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570929" y="925830"/>
                  </a:moveTo>
                  <a:lnTo>
                    <a:pt x="570929" y="925830"/>
                  </a:lnTo>
                  <a:lnTo>
                    <a:pt x="570929" y="411480"/>
                  </a:lnTo>
                  <a:lnTo>
                    <a:pt x="570929" y="411480"/>
                  </a:lnTo>
                  <a:lnTo>
                    <a:pt x="0" y="0"/>
                  </a:lnTo>
                  <a:lnTo>
                    <a:pt x="0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2713796" y="1992093"/>
              <a:ext cx="566561" cy="804299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570929" y="925830"/>
                  </a:moveTo>
                  <a:lnTo>
                    <a:pt x="570929" y="411480"/>
                  </a:lnTo>
                  <a:lnTo>
                    <a:pt x="570929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2713796" y="3779425"/>
              <a:ext cx="566561" cy="804299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570929" y="925830"/>
                  </a:moveTo>
                  <a:lnTo>
                    <a:pt x="570929" y="411480"/>
                  </a:lnTo>
                  <a:lnTo>
                    <a:pt x="570929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2713796" y="2885759"/>
              <a:ext cx="566561" cy="804299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570929" y="925830"/>
                  </a:moveTo>
                  <a:lnTo>
                    <a:pt x="570929" y="411480"/>
                  </a:lnTo>
                  <a:lnTo>
                    <a:pt x="570929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578971" y="4673091"/>
              <a:ext cx="567412" cy="804299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lnTo>
                    <a:pt x="571786" y="925830"/>
                  </a:lnTo>
                  <a:lnTo>
                    <a:pt x="571786" y="41148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578971" y="1098427"/>
              <a:ext cx="567412" cy="804299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925830"/>
                  </a:moveTo>
                  <a:lnTo>
                    <a:pt x="571786" y="925830"/>
                  </a:ln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578971" y="1992093"/>
              <a:ext cx="567412" cy="804299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578971" y="3779425"/>
              <a:ext cx="567412" cy="804299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578971" y="2885759"/>
              <a:ext cx="567412" cy="804299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578971" y="5566757"/>
              <a:ext cx="567412" cy="804299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411480"/>
                  </a:move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578971" y="413283"/>
              <a:ext cx="567412" cy="595777"/>
            </a:xfrm>
            <a:custGeom>
              <a:avLst/>
              <a:gdLst/>
              <a:ahLst/>
              <a:cxnLst/>
              <a:rect l="l" t="t" r="r" b="b"/>
              <a:pathLst>
                <a:path w="571785" h="685800" extrusionOk="0">
                  <a:moveTo>
                    <a:pt x="0" y="274320"/>
                  </a:moveTo>
                  <a:lnTo>
                    <a:pt x="571786" y="685800"/>
                  </a:lnTo>
                  <a:lnTo>
                    <a:pt x="571786" y="685800"/>
                  </a:lnTo>
                  <a:lnTo>
                    <a:pt x="571786" y="171450"/>
                  </a:lnTo>
                  <a:lnTo>
                    <a:pt x="571786" y="171450"/>
                  </a:lnTo>
                  <a:lnTo>
                    <a:pt x="3334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2713796" y="4673091"/>
              <a:ext cx="566561" cy="804299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570929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lnTo>
                    <a:pt x="570929" y="925830"/>
                  </a:lnTo>
                  <a:lnTo>
                    <a:pt x="570929" y="41148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2713796" y="5566757"/>
              <a:ext cx="566561" cy="804299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570929" y="411480"/>
                  </a:moveTo>
                  <a:lnTo>
                    <a:pt x="570929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2713796" y="413283"/>
              <a:ext cx="566561" cy="595777"/>
            </a:xfrm>
            <a:custGeom>
              <a:avLst/>
              <a:gdLst/>
              <a:ahLst/>
              <a:cxnLst/>
              <a:rect l="l" t="t" r="r" b="b"/>
              <a:pathLst>
                <a:path w="570928" h="685800" extrusionOk="0">
                  <a:moveTo>
                    <a:pt x="0" y="274320"/>
                  </a:moveTo>
                  <a:lnTo>
                    <a:pt x="570929" y="685800"/>
                  </a:lnTo>
                  <a:lnTo>
                    <a:pt x="570929" y="685800"/>
                  </a:lnTo>
                  <a:lnTo>
                    <a:pt x="570929" y="171450"/>
                  </a:lnTo>
                  <a:lnTo>
                    <a:pt x="570929" y="171450"/>
                  </a:lnTo>
                  <a:lnTo>
                    <a:pt x="3326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4982595" y="4673091"/>
              <a:ext cx="566561" cy="804299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570929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lnTo>
                    <a:pt x="570929" y="925830"/>
                  </a:lnTo>
                  <a:lnTo>
                    <a:pt x="570929" y="41148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4982595" y="1101127"/>
              <a:ext cx="566561" cy="804299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570929" y="925830"/>
                  </a:moveTo>
                  <a:lnTo>
                    <a:pt x="570929" y="925830"/>
                  </a:lnTo>
                  <a:lnTo>
                    <a:pt x="570929" y="411480"/>
                  </a:lnTo>
                  <a:lnTo>
                    <a:pt x="570929" y="411480"/>
                  </a:lnTo>
                  <a:lnTo>
                    <a:pt x="0" y="0"/>
                  </a:lnTo>
                  <a:lnTo>
                    <a:pt x="0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4982595" y="1992093"/>
              <a:ext cx="566561" cy="804299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570929" y="925830"/>
                  </a:moveTo>
                  <a:lnTo>
                    <a:pt x="570929" y="411480"/>
                  </a:lnTo>
                  <a:lnTo>
                    <a:pt x="570929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4982595" y="3779425"/>
              <a:ext cx="566561" cy="804299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570929" y="925830"/>
                  </a:moveTo>
                  <a:lnTo>
                    <a:pt x="570929" y="411480"/>
                  </a:lnTo>
                  <a:lnTo>
                    <a:pt x="570929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4982595" y="2885759"/>
              <a:ext cx="566561" cy="804299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570929" y="925830"/>
                  </a:moveTo>
                  <a:lnTo>
                    <a:pt x="570929" y="411480"/>
                  </a:lnTo>
                  <a:lnTo>
                    <a:pt x="570929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4982595" y="5566757"/>
              <a:ext cx="566561" cy="804299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570929" y="411480"/>
                  </a:moveTo>
                  <a:lnTo>
                    <a:pt x="570929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4982595" y="415983"/>
              <a:ext cx="566561" cy="595777"/>
            </a:xfrm>
            <a:custGeom>
              <a:avLst/>
              <a:gdLst/>
              <a:ahLst/>
              <a:cxnLst/>
              <a:rect l="l" t="t" r="r" b="b"/>
              <a:pathLst>
                <a:path w="570928" h="685800" extrusionOk="0">
                  <a:moveTo>
                    <a:pt x="0" y="274320"/>
                  </a:moveTo>
                  <a:lnTo>
                    <a:pt x="570929" y="685800"/>
                  </a:lnTo>
                  <a:lnTo>
                    <a:pt x="570929" y="685800"/>
                  </a:lnTo>
                  <a:lnTo>
                    <a:pt x="570929" y="171450"/>
                  </a:lnTo>
                  <a:lnTo>
                    <a:pt x="570929" y="171450"/>
                  </a:lnTo>
                  <a:lnTo>
                    <a:pt x="3326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3847770" y="4673091"/>
              <a:ext cx="567412" cy="804299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lnTo>
                    <a:pt x="571786" y="925830"/>
                  </a:lnTo>
                  <a:lnTo>
                    <a:pt x="571786" y="41148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3847770" y="1098427"/>
              <a:ext cx="567412" cy="804299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925830"/>
                  </a:moveTo>
                  <a:lnTo>
                    <a:pt x="571786" y="925830"/>
                  </a:ln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847770" y="1992093"/>
              <a:ext cx="567412" cy="804299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3847770" y="3779425"/>
              <a:ext cx="567412" cy="804299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3847770" y="2885759"/>
              <a:ext cx="567412" cy="804299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3847770" y="5566757"/>
              <a:ext cx="567412" cy="804299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411480"/>
                  </a:move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3847770" y="413283"/>
              <a:ext cx="567412" cy="595777"/>
            </a:xfrm>
            <a:custGeom>
              <a:avLst/>
              <a:gdLst/>
              <a:ahLst/>
              <a:cxnLst/>
              <a:rect l="l" t="t" r="r" b="b"/>
              <a:pathLst>
                <a:path w="571785" h="685800" extrusionOk="0">
                  <a:moveTo>
                    <a:pt x="0" y="274320"/>
                  </a:moveTo>
                  <a:lnTo>
                    <a:pt x="571786" y="685800"/>
                  </a:lnTo>
                  <a:lnTo>
                    <a:pt x="571786" y="685800"/>
                  </a:lnTo>
                  <a:lnTo>
                    <a:pt x="571786" y="171450"/>
                  </a:lnTo>
                  <a:lnTo>
                    <a:pt x="571786" y="171450"/>
                  </a:lnTo>
                  <a:lnTo>
                    <a:pt x="3334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6115719" y="4673091"/>
              <a:ext cx="567412" cy="804299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lnTo>
                    <a:pt x="571786" y="925830"/>
                  </a:lnTo>
                  <a:lnTo>
                    <a:pt x="571786" y="41148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6115719" y="1098427"/>
              <a:ext cx="567412" cy="804299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925830"/>
                  </a:moveTo>
                  <a:lnTo>
                    <a:pt x="571786" y="925830"/>
                  </a:ln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6115719" y="1992093"/>
              <a:ext cx="567412" cy="804299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6115719" y="3779425"/>
              <a:ext cx="567412" cy="804299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6115719" y="2885759"/>
              <a:ext cx="567412" cy="804299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6115719" y="5566757"/>
              <a:ext cx="567412" cy="804299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411480"/>
                  </a:move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6115719" y="413283"/>
              <a:ext cx="567412" cy="595777"/>
            </a:xfrm>
            <a:custGeom>
              <a:avLst/>
              <a:gdLst/>
              <a:ahLst/>
              <a:cxnLst/>
              <a:rect l="l" t="t" r="r" b="b"/>
              <a:pathLst>
                <a:path w="571785" h="685800" extrusionOk="0">
                  <a:moveTo>
                    <a:pt x="0" y="274320"/>
                  </a:moveTo>
                  <a:lnTo>
                    <a:pt x="571786" y="685800"/>
                  </a:lnTo>
                  <a:lnTo>
                    <a:pt x="571786" y="685800"/>
                  </a:lnTo>
                  <a:lnTo>
                    <a:pt x="571786" y="171450"/>
                  </a:lnTo>
                  <a:lnTo>
                    <a:pt x="571786" y="171450"/>
                  </a:lnTo>
                  <a:lnTo>
                    <a:pt x="3334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011558" y="4670391"/>
              <a:ext cx="567412" cy="804299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lnTo>
                    <a:pt x="571786" y="514350"/>
                  </a:lnTo>
                  <a:lnTo>
                    <a:pt x="57178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2146383" y="1992093"/>
              <a:ext cx="567412" cy="804299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4415183" y="2885759"/>
              <a:ext cx="567412" cy="804299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5" y="514350"/>
                  </a:moveTo>
                  <a:lnTo>
                    <a:pt x="571785" y="0"/>
                  </a:lnTo>
                  <a:lnTo>
                    <a:pt x="570928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3280358" y="413283"/>
              <a:ext cx="567412" cy="595777"/>
            </a:xfrm>
            <a:custGeom>
              <a:avLst/>
              <a:gdLst/>
              <a:ahLst/>
              <a:cxnLst/>
              <a:rect l="l" t="t" r="r" b="b"/>
              <a:pathLst>
                <a:path w="571785" h="685800" extrusionOk="0">
                  <a:moveTo>
                    <a:pt x="0" y="685800"/>
                  </a:moveTo>
                  <a:lnTo>
                    <a:pt x="571786" y="274320"/>
                  </a:lnTo>
                  <a:lnTo>
                    <a:pt x="571786" y="274320"/>
                  </a:lnTo>
                  <a:lnTo>
                    <a:pt x="571786" y="0"/>
                  </a:lnTo>
                  <a:lnTo>
                    <a:pt x="238315" y="0"/>
                  </a:lnTo>
                  <a:lnTo>
                    <a:pt x="0" y="17145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5549157" y="2885759"/>
              <a:ext cx="566561" cy="804299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570928" y="514350"/>
                  </a:moveTo>
                  <a:lnTo>
                    <a:pt x="570928" y="0"/>
                  </a:lnTo>
                  <a:lnTo>
                    <a:pt x="570928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578971" y="3329892"/>
              <a:ext cx="567412" cy="804299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4982595" y="1545260"/>
              <a:ext cx="566561" cy="804299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570929" y="925830"/>
                  </a:moveTo>
                  <a:lnTo>
                    <a:pt x="570929" y="411480"/>
                  </a:lnTo>
                  <a:lnTo>
                    <a:pt x="570929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3847770" y="1545260"/>
              <a:ext cx="567412" cy="804299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3847770" y="4226258"/>
              <a:ext cx="567412" cy="804299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lnTo>
                    <a:pt x="571786" y="925830"/>
                  </a:lnTo>
                  <a:lnTo>
                    <a:pt x="571786" y="41148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3847770" y="6013591"/>
              <a:ext cx="567412" cy="357466"/>
            </a:xfrm>
            <a:custGeom>
              <a:avLst/>
              <a:gdLst/>
              <a:ahLst/>
              <a:cxnLst/>
              <a:rect l="l" t="t" r="r" b="b"/>
              <a:pathLst>
                <a:path w="571785" h="411480" extrusionOk="0">
                  <a:moveTo>
                    <a:pt x="0" y="411480"/>
                  </a:moveTo>
                  <a:lnTo>
                    <a:pt x="571786" y="4114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6115719" y="5119924"/>
              <a:ext cx="567412" cy="804299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lnTo>
                    <a:pt x="571786" y="925830"/>
                  </a:lnTo>
                  <a:lnTo>
                    <a:pt x="571786" y="41148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1011558" y="2885759"/>
              <a:ext cx="567412" cy="804299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2146383" y="5566758"/>
              <a:ext cx="567412" cy="804299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4415183" y="3779425"/>
              <a:ext cx="567412" cy="804299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5" y="514350"/>
                  </a:moveTo>
                  <a:lnTo>
                    <a:pt x="571785" y="0"/>
                  </a:lnTo>
                  <a:lnTo>
                    <a:pt x="570928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3280358" y="1992093"/>
              <a:ext cx="567412" cy="804299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5549157" y="3779425"/>
              <a:ext cx="566561" cy="804299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570928" y="514350"/>
                  </a:moveTo>
                  <a:lnTo>
                    <a:pt x="570928" y="0"/>
                  </a:lnTo>
                  <a:lnTo>
                    <a:pt x="570928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2713796" y="4226258"/>
              <a:ext cx="566561" cy="804299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570929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lnTo>
                    <a:pt x="570929" y="925830"/>
                  </a:lnTo>
                  <a:lnTo>
                    <a:pt x="570929" y="41148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4982595" y="2438926"/>
              <a:ext cx="566561" cy="804299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570929" y="925830"/>
                  </a:moveTo>
                  <a:lnTo>
                    <a:pt x="570929" y="411480"/>
                  </a:lnTo>
                  <a:lnTo>
                    <a:pt x="570929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3847770" y="651594"/>
              <a:ext cx="567412" cy="804299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925830"/>
                  </a:moveTo>
                  <a:lnTo>
                    <a:pt x="571786" y="925830"/>
                  </a:ln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6115719" y="2438926"/>
              <a:ext cx="567412" cy="804299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1011558" y="5564058"/>
              <a:ext cx="567412" cy="804299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2146383" y="2885759"/>
              <a:ext cx="567412" cy="804299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4415183" y="1098427"/>
              <a:ext cx="567412" cy="804299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5" y="514350"/>
                  </a:moveTo>
                  <a:lnTo>
                    <a:pt x="571785" y="0"/>
                  </a:lnTo>
                  <a:lnTo>
                    <a:pt x="570928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3280358" y="1098427"/>
              <a:ext cx="567412" cy="804299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5549157" y="1992093"/>
              <a:ext cx="566561" cy="804299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570928" y="514350"/>
                  </a:moveTo>
                  <a:lnTo>
                    <a:pt x="570928" y="0"/>
                  </a:lnTo>
                  <a:lnTo>
                    <a:pt x="570928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1578971" y="1542560"/>
              <a:ext cx="567412" cy="804299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2713796" y="5119924"/>
              <a:ext cx="566561" cy="804299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570929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lnTo>
                    <a:pt x="570929" y="925830"/>
                  </a:lnTo>
                  <a:lnTo>
                    <a:pt x="570929" y="4114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4982595" y="4226258"/>
              <a:ext cx="566561" cy="804299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570929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lnTo>
                    <a:pt x="570929" y="925830"/>
                  </a:lnTo>
                  <a:lnTo>
                    <a:pt x="570929" y="4114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3847770" y="3332592"/>
              <a:ext cx="567412" cy="804299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6115719" y="4226258"/>
              <a:ext cx="567412" cy="804299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lnTo>
                    <a:pt x="571786" y="925830"/>
                  </a:lnTo>
                  <a:lnTo>
                    <a:pt x="571786" y="4114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1011558" y="413283"/>
              <a:ext cx="567412" cy="595777"/>
            </a:xfrm>
            <a:custGeom>
              <a:avLst/>
              <a:gdLst/>
              <a:ahLst/>
              <a:cxnLst/>
              <a:rect l="l" t="t" r="r" b="b"/>
              <a:pathLst>
                <a:path w="571785" h="685800" extrusionOk="0">
                  <a:moveTo>
                    <a:pt x="0" y="685800"/>
                  </a:moveTo>
                  <a:lnTo>
                    <a:pt x="571786" y="274320"/>
                  </a:lnTo>
                  <a:lnTo>
                    <a:pt x="571786" y="274320"/>
                  </a:lnTo>
                  <a:lnTo>
                    <a:pt x="571786" y="0"/>
                  </a:lnTo>
                  <a:lnTo>
                    <a:pt x="238316" y="0"/>
                  </a:lnTo>
                  <a:lnTo>
                    <a:pt x="0" y="1714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2146383" y="1098427"/>
              <a:ext cx="567412" cy="804299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4415183" y="5566758"/>
              <a:ext cx="567412" cy="804299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5" y="514350"/>
                  </a:moveTo>
                  <a:lnTo>
                    <a:pt x="571785" y="0"/>
                  </a:lnTo>
                  <a:lnTo>
                    <a:pt x="570928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3280358" y="5566758"/>
              <a:ext cx="567412" cy="804299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5549157" y="4673091"/>
              <a:ext cx="566561" cy="804299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570928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lnTo>
                    <a:pt x="570928" y="514350"/>
                  </a:lnTo>
                  <a:lnTo>
                    <a:pt x="5709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2713796" y="3332592"/>
              <a:ext cx="566561" cy="804299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570929" y="925830"/>
                  </a:moveTo>
                  <a:lnTo>
                    <a:pt x="570929" y="411480"/>
                  </a:lnTo>
                  <a:lnTo>
                    <a:pt x="570929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1578971" y="4226258"/>
              <a:ext cx="567412" cy="804299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lnTo>
                    <a:pt x="571786" y="925830"/>
                  </a:lnTo>
                  <a:lnTo>
                    <a:pt x="571786" y="41148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4982595" y="651594"/>
              <a:ext cx="566561" cy="804299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570929" y="925830"/>
                  </a:moveTo>
                  <a:lnTo>
                    <a:pt x="570929" y="925830"/>
                  </a:lnTo>
                  <a:lnTo>
                    <a:pt x="570929" y="411480"/>
                  </a:lnTo>
                  <a:lnTo>
                    <a:pt x="570929" y="411480"/>
                  </a:lnTo>
                  <a:lnTo>
                    <a:pt x="0" y="0"/>
                  </a:lnTo>
                  <a:lnTo>
                    <a:pt x="0" y="5143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3847770" y="2438926"/>
              <a:ext cx="567412" cy="804299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6115719" y="651594"/>
              <a:ext cx="567412" cy="804299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925830"/>
                  </a:moveTo>
                  <a:lnTo>
                    <a:pt x="571786" y="925830"/>
                  </a:ln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1011558" y="1095727"/>
              <a:ext cx="567412" cy="80430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2146383" y="3776725"/>
              <a:ext cx="567412" cy="80430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4415183" y="1989393"/>
              <a:ext cx="567412" cy="80430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5" y="514350"/>
                  </a:moveTo>
                  <a:lnTo>
                    <a:pt x="571785" y="0"/>
                  </a:lnTo>
                  <a:lnTo>
                    <a:pt x="570928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3280358" y="3776725"/>
              <a:ext cx="567412" cy="80430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5549157" y="410583"/>
              <a:ext cx="566561" cy="595777"/>
            </a:xfrm>
            <a:custGeom>
              <a:avLst/>
              <a:gdLst/>
              <a:ahLst/>
              <a:cxnLst/>
              <a:rect l="l" t="t" r="r" b="b"/>
              <a:pathLst>
                <a:path w="570928" h="685800" extrusionOk="0">
                  <a:moveTo>
                    <a:pt x="0" y="685800"/>
                  </a:moveTo>
                  <a:lnTo>
                    <a:pt x="570928" y="274320"/>
                  </a:lnTo>
                  <a:lnTo>
                    <a:pt x="570928" y="274320"/>
                  </a:lnTo>
                  <a:lnTo>
                    <a:pt x="570928" y="0"/>
                  </a:lnTo>
                  <a:lnTo>
                    <a:pt x="237458" y="0"/>
                  </a:lnTo>
                  <a:lnTo>
                    <a:pt x="0" y="1714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2713796" y="648894"/>
              <a:ext cx="566561" cy="804300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570929" y="925830"/>
                  </a:moveTo>
                  <a:lnTo>
                    <a:pt x="570929" y="925830"/>
                  </a:lnTo>
                  <a:lnTo>
                    <a:pt x="570929" y="411480"/>
                  </a:lnTo>
                  <a:lnTo>
                    <a:pt x="570929" y="411480"/>
                  </a:lnTo>
                  <a:lnTo>
                    <a:pt x="0" y="0"/>
                  </a:lnTo>
                  <a:lnTo>
                    <a:pt x="0" y="5143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6115719" y="1545260"/>
              <a:ext cx="567412" cy="80430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1011558" y="3779425"/>
              <a:ext cx="567412" cy="804299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2146383" y="4673091"/>
              <a:ext cx="567412" cy="804299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lnTo>
                    <a:pt x="571786" y="514350"/>
                  </a:lnTo>
                  <a:lnTo>
                    <a:pt x="5717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4415183" y="410583"/>
              <a:ext cx="567412" cy="595777"/>
            </a:xfrm>
            <a:custGeom>
              <a:avLst/>
              <a:gdLst/>
              <a:ahLst/>
              <a:cxnLst/>
              <a:rect l="l" t="t" r="r" b="b"/>
              <a:pathLst>
                <a:path w="571785" h="685800" extrusionOk="0">
                  <a:moveTo>
                    <a:pt x="0" y="685800"/>
                  </a:moveTo>
                  <a:lnTo>
                    <a:pt x="570928" y="274320"/>
                  </a:lnTo>
                  <a:lnTo>
                    <a:pt x="571785" y="274320"/>
                  </a:lnTo>
                  <a:lnTo>
                    <a:pt x="571785" y="0"/>
                  </a:lnTo>
                  <a:lnTo>
                    <a:pt x="238315" y="0"/>
                  </a:lnTo>
                  <a:lnTo>
                    <a:pt x="0" y="1714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3280358" y="2885759"/>
              <a:ext cx="567412" cy="804299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5549157" y="1098427"/>
              <a:ext cx="566561" cy="804299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570928" y="514350"/>
                  </a:moveTo>
                  <a:lnTo>
                    <a:pt x="570928" y="0"/>
                  </a:lnTo>
                  <a:lnTo>
                    <a:pt x="570928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2713796" y="1545260"/>
              <a:ext cx="566561" cy="804299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570929" y="925830"/>
                  </a:moveTo>
                  <a:lnTo>
                    <a:pt x="570929" y="411480"/>
                  </a:lnTo>
                  <a:lnTo>
                    <a:pt x="570929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1578971" y="2438926"/>
              <a:ext cx="567412" cy="804299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4982595" y="3332592"/>
              <a:ext cx="566561" cy="804299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570929" y="925830"/>
                  </a:moveTo>
                  <a:lnTo>
                    <a:pt x="570929" y="411480"/>
                  </a:lnTo>
                  <a:lnTo>
                    <a:pt x="570929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3847770" y="5119925"/>
              <a:ext cx="567412" cy="804299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lnTo>
                    <a:pt x="571786" y="925830"/>
                  </a:lnTo>
                  <a:lnTo>
                    <a:pt x="571786" y="41148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6115719" y="3332592"/>
              <a:ext cx="567412" cy="804299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1011558" y="1989393"/>
              <a:ext cx="567412" cy="804299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2146383" y="413283"/>
              <a:ext cx="567412" cy="595777"/>
            </a:xfrm>
            <a:custGeom>
              <a:avLst/>
              <a:gdLst/>
              <a:ahLst/>
              <a:cxnLst/>
              <a:rect l="l" t="t" r="r" b="b"/>
              <a:pathLst>
                <a:path w="571785" h="685800" extrusionOk="0">
                  <a:moveTo>
                    <a:pt x="0" y="685800"/>
                  </a:moveTo>
                  <a:lnTo>
                    <a:pt x="571786" y="274320"/>
                  </a:lnTo>
                  <a:lnTo>
                    <a:pt x="571786" y="274320"/>
                  </a:lnTo>
                  <a:lnTo>
                    <a:pt x="571786" y="0"/>
                  </a:lnTo>
                  <a:lnTo>
                    <a:pt x="238315" y="0"/>
                  </a:lnTo>
                  <a:lnTo>
                    <a:pt x="0" y="17145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4415183" y="4673091"/>
              <a:ext cx="567412" cy="804299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0928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lnTo>
                    <a:pt x="571785" y="514350"/>
                  </a:lnTo>
                  <a:lnTo>
                    <a:pt x="57178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3280358" y="4673091"/>
              <a:ext cx="567412" cy="804299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lnTo>
                    <a:pt x="571786" y="514350"/>
                  </a:lnTo>
                  <a:lnTo>
                    <a:pt x="5717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2713796" y="2438926"/>
              <a:ext cx="566561" cy="804299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570929" y="925830"/>
                  </a:moveTo>
                  <a:lnTo>
                    <a:pt x="570929" y="411480"/>
                  </a:lnTo>
                  <a:lnTo>
                    <a:pt x="570929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1578971" y="5117224"/>
              <a:ext cx="567412" cy="804299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lnTo>
                    <a:pt x="571786" y="925830"/>
                  </a:lnTo>
                  <a:lnTo>
                    <a:pt x="571786" y="41148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1909891" y="410583"/>
              <a:ext cx="236492" cy="148944"/>
            </a:xfrm>
            <a:custGeom>
              <a:avLst/>
              <a:gdLst/>
              <a:ahLst/>
              <a:cxnLst/>
              <a:rect l="l" t="t" r="r" b="b"/>
              <a:pathLst>
                <a:path w="238315" h="171450" extrusionOk="0">
                  <a:moveTo>
                    <a:pt x="238316" y="171450"/>
                  </a:moveTo>
                  <a:lnTo>
                    <a:pt x="238316" y="0"/>
                  </a:lnTo>
                  <a:lnTo>
                    <a:pt x="0" y="0"/>
                  </a:lnTo>
                  <a:lnTo>
                    <a:pt x="238316" y="17145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4982595" y="6010891"/>
              <a:ext cx="566561" cy="357466"/>
            </a:xfrm>
            <a:custGeom>
              <a:avLst/>
              <a:gdLst/>
              <a:ahLst/>
              <a:cxnLst/>
              <a:rect l="l" t="t" r="r" b="b"/>
              <a:pathLst>
                <a:path w="570928" h="411480" extrusionOk="0">
                  <a:moveTo>
                    <a:pt x="0" y="411480"/>
                  </a:moveTo>
                  <a:lnTo>
                    <a:pt x="570929" y="4114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4178690" y="410583"/>
              <a:ext cx="236492" cy="148944"/>
            </a:xfrm>
            <a:custGeom>
              <a:avLst/>
              <a:gdLst/>
              <a:ahLst/>
              <a:cxnLst/>
              <a:rect l="l" t="t" r="r" b="b"/>
              <a:pathLst>
                <a:path w="238315" h="171450" extrusionOk="0">
                  <a:moveTo>
                    <a:pt x="238316" y="171450"/>
                  </a:moveTo>
                  <a:lnTo>
                    <a:pt x="238316" y="0"/>
                  </a:lnTo>
                  <a:lnTo>
                    <a:pt x="0" y="0"/>
                  </a:lnTo>
                  <a:lnTo>
                    <a:pt x="238316" y="17145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6446639" y="413283"/>
              <a:ext cx="236492" cy="148944"/>
            </a:xfrm>
            <a:custGeom>
              <a:avLst/>
              <a:gdLst/>
              <a:ahLst/>
              <a:cxnLst/>
              <a:rect l="l" t="t" r="r" b="b"/>
              <a:pathLst>
                <a:path w="238315" h="171450" extrusionOk="0">
                  <a:moveTo>
                    <a:pt x="238315" y="171450"/>
                  </a:moveTo>
                  <a:lnTo>
                    <a:pt x="238315" y="0"/>
                  </a:lnTo>
                  <a:lnTo>
                    <a:pt x="0" y="0"/>
                  </a:lnTo>
                  <a:lnTo>
                    <a:pt x="238315" y="17145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2146383" y="6371057"/>
              <a:ext cx="8506" cy="7447"/>
            </a:xfrm>
            <a:custGeom>
              <a:avLst/>
              <a:gdLst/>
              <a:ahLst/>
              <a:cxnLst/>
              <a:rect l="l" t="t" r="r" b="b"/>
              <a:pathLst>
                <a:path w="8572" h="8572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5549157" y="5564058"/>
              <a:ext cx="566561" cy="804300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570928" y="514350"/>
                  </a:moveTo>
                  <a:lnTo>
                    <a:pt x="570928" y="0"/>
                  </a:lnTo>
                  <a:lnTo>
                    <a:pt x="570928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1578971" y="651594"/>
              <a:ext cx="567412" cy="80430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925830"/>
                  </a:moveTo>
                  <a:lnTo>
                    <a:pt x="571786" y="925830"/>
                  </a:ln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1578971" y="6010891"/>
              <a:ext cx="567412" cy="357466"/>
            </a:xfrm>
            <a:custGeom>
              <a:avLst/>
              <a:gdLst/>
              <a:ahLst/>
              <a:cxnLst/>
              <a:rect l="l" t="t" r="r" b="b"/>
              <a:pathLst>
                <a:path w="571785" h="411480" extrusionOk="0">
                  <a:moveTo>
                    <a:pt x="0" y="411480"/>
                  </a:moveTo>
                  <a:lnTo>
                    <a:pt x="571786" y="4114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2713796" y="6013591"/>
              <a:ext cx="566561" cy="357466"/>
            </a:xfrm>
            <a:custGeom>
              <a:avLst/>
              <a:gdLst/>
              <a:ahLst/>
              <a:cxnLst/>
              <a:rect l="l" t="t" r="r" b="b"/>
              <a:pathLst>
                <a:path w="570928" h="411480" extrusionOk="0">
                  <a:moveTo>
                    <a:pt x="0" y="411480"/>
                  </a:moveTo>
                  <a:lnTo>
                    <a:pt x="570929" y="4114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3043865" y="410583"/>
              <a:ext cx="236492" cy="148944"/>
            </a:xfrm>
            <a:custGeom>
              <a:avLst/>
              <a:gdLst/>
              <a:ahLst/>
              <a:cxnLst/>
              <a:rect l="l" t="t" r="r" b="b"/>
              <a:pathLst>
                <a:path w="238315" h="171450" extrusionOk="0">
                  <a:moveTo>
                    <a:pt x="238315" y="171450"/>
                  </a:moveTo>
                  <a:lnTo>
                    <a:pt x="238315" y="0"/>
                  </a:lnTo>
                  <a:lnTo>
                    <a:pt x="0" y="0"/>
                  </a:lnTo>
                  <a:lnTo>
                    <a:pt x="238315" y="17145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4982595" y="5119925"/>
              <a:ext cx="566561" cy="804300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570929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lnTo>
                    <a:pt x="570929" y="925830"/>
                  </a:lnTo>
                  <a:lnTo>
                    <a:pt x="570929" y="4114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5312665" y="410583"/>
              <a:ext cx="236492" cy="148944"/>
            </a:xfrm>
            <a:custGeom>
              <a:avLst/>
              <a:gdLst/>
              <a:ahLst/>
              <a:cxnLst/>
              <a:rect l="l" t="t" r="r" b="b"/>
              <a:pathLst>
                <a:path w="238315" h="171450" extrusionOk="0">
                  <a:moveTo>
                    <a:pt x="238315" y="171450"/>
                  </a:moveTo>
                  <a:lnTo>
                    <a:pt x="238315" y="0"/>
                  </a:lnTo>
                  <a:lnTo>
                    <a:pt x="0" y="0"/>
                  </a:lnTo>
                  <a:lnTo>
                    <a:pt x="238315" y="17145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6115719" y="6013591"/>
              <a:ext cx="567412" cy="357466"/>
            </a:xfrm>
            <a:custGeom>
              <a:avLst/>
              <a:gdLst/>
              <a:ahLst/>
              <a:cxnLst/>
              <a:rect l="l" t="t" r="r" b="b"/>
              <a:pathLst>
                <a:path w="571785" h="411480" extrusionOk="0">
                  <a:moveTo>
                    <a:pt x="0" y="411480"/>
                  </a:moveTo>
                  <a:lnTo>
                    <a:pt x="571786" y="4114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9" name="Google Shape;299;p2"/>
          <p:cNvGrpSpPr/>
          <p:nvPr/>
        </p:nvGrpSpPr>
        <p:grpSpPr>
          <a:xfrm>
            <a:off x="996351" y="376518"/>
            <a:ext cx="672526" cy="6004078"/>
            <a:chOff x="987525" y="394051"/>
            <a:chExt cx="672526" cy="6014898"/>
          </a:xfrm>
        </p:grpSpPr>
        <p:sp>
          <p:nvSpPr>
            <p:cNvPr id="300" name="Google Shape;300;p2"/>
            <p:cNvSpPr/>
            <p:nvPr/>
          </p:nvSpPr>
          <p:spPr>
            <a:xfrm>
              <a:off x="987525" y="394051"/>
              <a:ext cx="672526" cy="60067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1022544" y="396949"/>
              <a:ext cx="138921" cy="6012000"/>
            </a:xfrm>
            <a:prstGeom prst="rect">
              <a:avLst/>
            </a:prstGeom>
            <a:solidFill>
              <a:srgbClr val="FFFFFF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1184050" y="396949"/>
              <a:ext cx="51515" cy="6012000"/>
            </a:xfrm>
            <a:prstGeom prst="rect">
              <a:avLst/>
            </a:prstGeom>
            <a:solidFill>
              <a:srgbClr val="000000">
                <a:alpha val="25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1214350" y="396949"/>
              <a:ext cx="51515" cy="6012000"/>
            </a:xfrm>
            <a:prstGeom prst="rect">
              <a:avLst/>
            </a:prstGeom>
            <a:solidFill>
              <a:srgbClr val="FFFFFF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4" name="Google Shape;304;p2"/>
          <p:cNvGrpSpPr/>
          <p:nvPr/>
        </p:nvGrpSpPr>
        <p:grpSpPr>
          <a:xfrm>
            <a:off x="10356521" y="361561"/>
            <a:ext cx="1508315" cy="6091517"/>
            <a:chOff x="10412501" y="342901"/>
            <a:chExt cx="1508315" cy="6091517"/>
          </a:xfrm>
        </p:grpSpPr>
        <p:grpSp>
          <p:nvGrpSpPr>
            <p:cNvPr id="305" name="Google Shape;305;p2"/>
            <p:cNvGrpSpPr/>
            <p:nvPr/>
          </p:nvGrpSpPr>
          <p:grpSpPr>
            <a:xfrm>
              <a:off x="10448628" y="342901"/>
              <a:ext cx="1442562" cy="6078181"/>
              <a:chOff x="10448363" y="329453"/>
              <a:chExt cx="1418665" cy="6129618"/>
            </a:xfrm>
          </p:grpSpPr>
          <p:sp>
            <p:nvSpPr>
              <p:cNvPr id="306" name="Google Shape;306;p2"/>
              <p:cNvSpPr/>
              <p:nvPr/>
            </p:nvSpPr>
            <p:spPr>
              <a:xfrm rot="10800000">
                <a:off x="10448363" y="329453"/>
                <a:ext cx="1418665" cy="1418665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307;p2"/>
              <p:cNvSpPr/>
              <p:nvPr/>
            </p:nvSpPr>
            <p:spPr>
              <a:xfrm rot="-5400000">
                <a:off x="10448363" y="5040406"/>
                <a:ext cx="1418665" cy="1418665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08" name="Google Shape;308;p2"/>
            <p:cNvSpPr/>
            <p:nvPr/>
          </p:nvSpPr>
          <p:spPr>
            <a:xfrm rot="10800000">
              <a:off x="10461161" y="342901"/>
              <a:ext cx="1442562" cy="1406760"/>
            </a:xfrm>
            <a:custGeom>
              <a:avLst/>
              <a:gdLst/>
              <a:ahLst/>
              <a:cxnLst/>
              <a:rect l="l" t="t" r="r" b="b"/>
              <a:pathLst>
                <a:path w="1418665" h="1418665" extrusionOk="0">
                  <a:moveTo>
                    <a:pt x="1418665" y="1418665"/>
                  </a:moveTo>
                  <a:lnTo>
                    <a:pt x="0" y="1418665"/>
                  </a:lnTo>
                  <a:lnTo>
                    <a:pt x="0" y="0"/>
                  </a:lnTo>
                  <a:lnTo>
                    <a:pt x="75079" y="75079"/>
                  </a:lnTo>
                  <a:lnTo>
                    <a:pt x="75079" y="1343587"/>
                  </a:lnTo>
                  <a:lnTo>
                    <a:pt x="1343587" y="1343587"/>
                  </a:lnTo>
                  <a:close/>
                </a:path>
              </a:pathLst>
            </a:custGeom>
            <a:solidFill>
              <a:srgbClr val="FFFFFF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2"/>
            <p:cNvSpPr/>
            <p:nvPr/>
          </p:nvSpPr>
          <p:spPr>
            <a:xfrm rot="10800000">
              <a:off x="10412501" y="375183"/>
              <a:ext cx="1442562" cy="1406760"/>
            </a:xfrm>
            <a:custGeom>
              <a:avLst/>
              <a:gdLst/>
              <a:ahLst/>
              <a:cxnLst/>
              <a:rect l="l" t="t" r="r" b="b"/>
              <a:pathLst>
                <a:path w="1418665" h="1418665" extrusionOk="0">
                  <a:moveTo>
                    <a:pt x="1418665" y="1418665"/>
                  </a:moveTo>
                  <a:lnTo>
                    <a:pt x="1270748" y="1418665"/>
                  </a:lnTo>
                  <a:lnTo>
                    <a:pt x="0" y="1479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2"/>
            <p:cNvSpPr/>
            <p:nvPr/>
          </p:nvSpPr>
          <p:spPr>
            <a:xfrm rot="-5400000">
              <a:off x="10496156" y="5009757"/>
              <a:ext cx="1406760" cy="1442562"/>
            </a:xfrm>
            <a:custGeom>
              <a:avLst/>
              <a:gdLst/>
              <a:ahLst/>
              <a:cxnLst/>
              <a:rect l="l" t="t" r="r" b="b"/>
              <a:pathLst>
                <a:path w="1418665" h="1418665" extrusionOk="0">
                  <a:moveTo>
                    <a:pt x="1418665" y="1418665"/>
                  </a:moveTo>
                  <a:lnTo>
                    <a:pt x="0" y="1418665"/>
                  </a:lnTo>
                  <a:lnTo>
                    <a:pt x="0" y="0"/>
                  </a:lnTo>
                  <a:lnTo>
                    <a:pt x="75079" y="75079"/>
                  </a:lnTo>
                  <a:lnTo>
                    <a:pt x="75079" y="1343587"/>
                  </a:lnTo>
                  <a:lnTo>
                    <a:pt x="1343587" y="1343587"/>
                  </a:lnTo>
                  <a:close/>
                </a:path>
              </a:pathLst>
            </a:custGeom>
            <a:solidFill>
              <a:srgbClr val="FFFFFF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2"/>
            <p:cNvSpPr/>
            <p:nvPr/>
          </p:nvSpPr>
          <p:spPr>
            <a:xfrm rot="-5400000">
              <a:off x="10465801" y="4999568"/>
              <a:ext cx="1374030" cy="1361196"/>
            </a:xfrm>
            <a:custGeom>
              <a:avLst/>
              <a:gdLst/>
              <a:ahLst/>
              <a:cxnLst/>
              <a:rect l="l" t="t" r="r" b="b"/>
              <a:pathLst>
                <a:path w="1418665" h="1418665" extrusionOk="0">
                  <a:moveTo>
                    <a:pt x="1418665" y="1418665"/>
                  </a:moveTo>
                  <a:lnTo>
                    <a:pt x="1270748" y="1418665"/>
                  </a:lnTo>
                  <a:lnTo>
                    <a:pt x="0" y="1479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2" name="Google Shape;312;p2"/>
          <p:cNvSpPr txBox="1">
            <a:spLocks noGrp="1"/>
          </p:cNvSpPr>
          <p:nvPr>
            <p:ph type="title"/>
          </p:nvPr>
        </p:nvSpPr>
        <p:spPr>
          <a:xfrm>
            <a:off x="1714500" y="4312025"/>
            <a:ext cx="8363100" cy="11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None/>
              <a:defRPr sz="7000"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None/>
              <a:defRPr sz="7000"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None/>
              <a:defRPr sz="7000"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None/>
              <a:defRPr sz="7000"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None/>
              <a:defRPr sz="7000"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None/>
              <a:defRPr sz="7000"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None/>
              <a:defRPr sz="7000"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None/>
              <a:defRPr sz="7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Simple Layout">
  <p:cSld name="1_Just title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"/>
          <p:cNvSpPr/>
          <p:nvPr/>
        </p:nvSpPr>
        <p:spPr>
          <a:xfrm>
            <a:off x="-152400" y="361506"/>
            <a:ext cx="12088800" cy="6187500"/>
          </a:xfrm>
          <a:prstGeom prst="rect">
            <a:avLst/>
          </a:prstGeom>
          <a:solidFill>
            <a:schemeClr val="dk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5" name="Google Shape;315;p3"/>
          <p:cNvGrpSpPr/>
          <p:nvPr/>
        </p:nvGrpSpPr>
        <p:grpSpPr>
          <a:xfrm>
            <a:off x="-122416" y="410583"/>
            <a:ext cx="11906655" cy="5967921"/>
            <a:chOff x="0" y="0"/>
            <a:chExt cx="11998423" cy="6869680"/>
          </a:xfrm>
        </p:grpSpPr>
        <p:sp>
          <p:nvSpPr>
            <p:cNvPr id="316" name="Google Shape;316;p3"/>
            <p:cNvSpPr/>
            <p:nvPr/>
          </p:nvSpPr>
          <p:spPr>
            <a:xfrm>
              <a:off x="7996781" y="4392228"/>
              <a:ext cx="571785" cy="92583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7996781" y="3363528"/>
              <a:ext cx="571785" cy="92583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7996781" y="2334828"/>
              <a:ext cx="571785" cy="92583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7996781" y="1306128"/>
              <a:ext cx="571785" cy="92583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7996781" y="277428"/>
              <a:ext cx="571785" cy="92583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514350"/>
                  </a:ln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6854067" y="0"/>
              <a:ext cx="238315" cy="171450"/>
            </a:xfrm>
            <a:custGeom>
              <a:avLst/>
              <a:gdLst/>
              <a:ahLst/>
              <a:cxnLst/>
              <a:rect l="l" t="t" r="r" b="b"/>
              <a:pathLst>
                <a:path w="238315" h="171450" extrusionOk="0">
                  <a:moveTo>
                    <a:pt x="0" y="0"/>
                  </a:moveTo>
                  <a:lnTo>
                    <a:pt x="0" y="171450"/>
                  </a:lnTo>
                  <a:lnTo>
                    <a:pt x="23831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6854067" y="6446520"/>
              <a:ext cx="571785" cy="411480"/>
            </a:xfrm>
            <a:custGeom>
              <a:avLst/>
              <a:gdLst/>
              <a:ahLst/>
              <a:cxnLst/>
              <a:rect l="l" t="t" r="r" b="b"/>
              <a:pathLst>
                <a:path w="571785" h="411480" extrusionOk="0">
                  <a:moveTo>
                    <a:pt x="0" y="411480"/>
                  </a:moveTo>
                  <a:lnTo>
                    <a:pt x="571786" y="411480"/>
                  </a:lnTo>
                  <a:lnTo>
                    <a:pt x="5717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6854067" y="5417820"/>
              <a:ext cx="571785" cy="92583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6854067" y="4389120"/>
              <a:ext cx="571785" cy="92583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7996781" y="6449628"/>
              <a:ext cx="571785" cy="411480"/>
            </a:xfrm>
            <a:custGeom>
              <a:avLst/>
              <a:gdLst/>
              <a:ahLst/>
              <a:cxnLst/>
              <a:rect l="l" t="t" r="r" b="b"/>
              <a:pathLst>
                <a:path w="571785" h="411480" extrusionOk="0">
                  <a:moveTo>
                    <a:pt x="571786" y="0"/>
                  </a:moveTo>
                  <a:lnTo>
                    <a:pt x="0" y="411480"/>
                  </a:lnTo>
                  <a:lnTo>
                    <a:pt x="571786" y="411480"/>
                  </a:lnTo>
                  <a:lnTo>
                    <a:pt x="5717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6854067" y="274320"/>
              <a:ext cx="571785" cy="92583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6854067" y="3360420"/>
              <a:ext cx="571785" cy="92583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6854067" y="2331720"/>
              <a:ext cx="571785" cy="92583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3"/>
            <p:cNvSpPr/>
            <p:nvPr/>
          </p:nvSpPr>
          <p:spPr>
            <a:xfrm>
              <a:off x="6854067" y="1303020"/>
              <a:ext cx="571785" cy="92583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3"/>
            <p:cNvSpPr/>
            <p:nvPr/>
          </p:nvSpPr>
          <p:spPr>
            <a:xfrm>
              <a:off x="7996781" y="3108"/>
              <a:ext cx="238315" cy="171450"/>
            </a:xfrm>
            <a:custGeom>
              <a:avLst/>
              <a:gdLst/>
              <a:ahLst/>
              <a:cxnLst/>
              <a:rect l="l" t="t" r="r" b="b"/>
              <a:pathLst>
                <a:path w="238315" h="171450" extrusionOk="0">
                  <a:moveTo>
                    <a:pt x="238316" y="0"/>
                  </a:moveTo>
                  <a:lnTo>
                    <a:pt x="0" y="0"/>
                  </a:lnTo>
                  <a:lnTo>
                    <a:pt x="0" y="1714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3"/>
            <p:cNvSpPr/>
            <p:nvPr/>
          </p:nvSpPr>
          <p:spPr>
            <a:xfrm>
              <a:off x="7996781" y="5420928"/>
              <a:ext cx="571785" cy="92583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lnTo>
                    <a:pt x="571786" y="514350"/>
                  </a:lnTo>
                  <a:lnTo>
                    <a:pt x="5717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3"/>
            <p:cNvSpPr/>
            <p:nvPr/>
          </p:nvSpPr>
          <p:spPr>
            <a:xfrm>
              <a:off x="9140352" y="4392228"/>
              <a:ext cx="571785" cy="92583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3"/>
            <p:cNvSpPr/>
            <p:nvPr/>
          </p:nvSpPr>
          <p:spPr>
            <a:xfrm>
              <a:off x="9140352" y="3363528"/>
              <a:ext cx="571785" cy="92583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3"/>
            <p:cNvSpPr/>
            <p:nvPr/>
          </p:nvSpPr>
          <p:spPr>
            <a:xfrm>
              <a:off x="9140352" y="2334828"/>
              <a:ext cx="571785" cy="92583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3"/>
            <p:cNvSpPr/>
            <p:nvPr/>
          </p:nvSpPr>
          <p:spPr>
            <a:xfrm>
              <a:off x="9140352" y="1306128"/>
              <a:ext cx="571785" cy="92583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3"/>
            <p:cNvSpPr/>
            <p:nvPr/>
          </p:nvSpPr>
          <p:spPr>
            <a:xfrm>
              <a:off x="9140352" y="277428"/>
              <a:ext cx="571785" cy="92583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514350"/>
                  </a:ln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3"/>
            <p:cNvSpPr/>
            <p:nvPr/>
          </p:nvSpPr>
          <p:spPr>
            <a:xfrm>
              <a:off x="9140352" y="6449628"/>
              <a:ext cx="571785" cy="411480"/>
            </a:xfrm>
            <a:custGeom>
              <a:avLst/>
              <a:gdLst/>
              <a:ahLst/>
              <a:cxnLst/>
              <a:rect l="l" t="t" r="r" b="b"/>
              <a:pathLst>
                <a:path w="571785" h="411480" extrusionOk="0">
                  <a:moveTo>
                    <a:pt x="571786" y="0"/>
                  </a:moveTo>
                  <a:lnTo>
                    <a:pt x="0" y="411480"/>
                  </a:lnTo>
                  <a:lnTo>
                    <a:pt x="571786" y="411480"/>
                  </a:lnTo>
                  <a:lnTo>
                    <a:pt x="5717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3"/>
            <p:cNvSpPr/>
            <p:nvPr/>
          </p:nvSpPr>
          <p:spPr>
            <a:xfrm>
              <a:off x="9140352" y="3108"/>
              <a:ext cx="238315" cy="171450"/>
            </a:xfrm>
            <a:custGeom>
              <a:avLst/>
              <a:gdLst/>
              <a:ahLst/>
              <a:cxnLst/>
              <a:rect l="l" t="t" r="r" b="b"/>
              <a:pathLst>
                <a:path w="238315" h="171450" extrusionOk="0">
                  <a:moveTo>
                    <a:pt x="238315" y="0"/>
                  </a:moveTo>
                  <a:lnTo>
                    <a:pt x="0" y="0"/>
                  </a:lnTo>
                  <a:lnTo>
                    <a:pt x="0" y="1714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9140352" y="5420928"/>
              <a:ext cx="571785" cy="92583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lnTo>
                    <a:pt x="571786" y="514350"/>
                  </a:lnTo>
                  <a:lnTo>
                    <a:pt x="5717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11426638" y="4395336"/>
              <a:ext cx="571785" cy="92583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5" y="514350"/>
                  </a:moveTo>
                  <a:lnTo>
                    <a:pt x="571785" y="0"/>
                  </a:lnTo>
                  <a:lnTo>
                    <a:pt x="570928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3"/>
            <p:cNvSpPr/>
            <p:nvPr/>
          </p:nvSpPr>
          <p:spPr>
            <a:xfrm>
              <a:off x="11426638" y="3366636"/>
              <a:ext cx="571785" cy="92583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5" y="514350"/>
                  </a:moveTo>
                  <a:lnTo>
                    <a:pt x="571785" y="0"/>
                  </a:lnTo>
                  <a:lnTo>
                    <a:pt x="570928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3"/>
            <p:cNvSpPr/>
            <p:nvPr/>
          </p:nvSpPr>
          <p:spPr>
            <a:xfrm>
              <a:off x="11426638" y="2337936"/>
              <a:ext cx="571785" cy="92583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5" y="514350"/>
                  </a:moveTo>
                  <a:lnTo>
                    <a:pt x="571785" y="0"/>
                  </a:lnTo>
                  <a:lnTo>
                    <a:pt x="570928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11426638" y="1309236"/>
              <a:ext cx="571785" cy="92583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5" y="514350"/>
                  </a:moveTo>
                  <a:lnTo>
                    <a:pt x="571785" y="0"/>
                  </a:lnTo>
                  <a:lnTo>
                    <a:pt x="570928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3"/>
            <p:cNvSpPr/>
            <p:nvPr/>
          </p:nvSpPr>
          <p:spPr>
            <a:xfrm>
              <a:off x="11426638" y="280536"/>
              <a:ext cx="571785" cy="92583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0928" y="514350"/>
                  </a:moveTo>
                  <a:lnTo>
                    <a:pt x="571785" y="514350"/>
                  </a:lnTo>
                  <a:lnTo>
                    <a:pt x="571785" y="0"/>
                  </a:lnTo>
                  <a:lnTo>
                    <a:pt x="570928" y="0"/>
                  </a:lnTo>
                  <a:lnTo>
                    <a:pt x="0" y="411480"/>
                  </a:lnTo>
                  <a:lnTo>
                    <a:pt x="0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3"/>
            <p:cNvSpPr/>
            <p:nvPr/>
          </p:nvSpPr>
          <p:spPr>
            <a:xfrm>
              <a:off x="11426638" y="6452736"/>
              <a:ext cx="571785" cy="411480"/>
            </a:xfrm>
            <a:custGeom>
              <a:avLst/>
              <a:gdLst/>
              <a:ahLst/>
              <a:cxnLst/>
              <a:rect l="l" t="t" r="r" b="b"/>
              <a:pathLst>
                <a:path w="571785" h="411480" extrusionOk="0">
                  <a:moveTo>
                    <a:pt x="570928" y="0"/>
                  </a:moveTo>
                  <a:lnTo>
                    <a:pt x="0" y="411480"/>
                  </a:lnTo>
                  <a:lnTo>
                    <a:pt x="571785" y="411480"/>
                  </a:lnTo>
                  <a:lnTo>
                    <a:pt x="5717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3"/>
            <p:cNvSpPr/>
            <p:nvPr/>
          </p:nvSpPr>
          <p:spPr>
            <a:xfrm>
              <a:off x="11426638" y="3108"/>
              <a:ext cx="238315" cy="171450"/>
            </a:xfrm>
            <a:custGeom>
              <a:avLst/>
              <a:gdLst/>
              <a:ahLst/>
              <a:cxnLst/>
              <a:rect l="l" t="t" r="r" b="b"/>
              <a:pathLst>
                <a:path w="238315" h="171450" extrusionOk="0">
                  <a:moveTo>
                    <a:pt x="238315" y="0"/>
                  </a:moveTo>
                  <a:lnTo>
                    <a:pt x="0" y="0"/>
                  </a:lnTo>
                  <a:lnTo>
                    <a:pt x="0" y="1714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3"/>
            <p:cNvSpPr/>
            <p:nvPr/>
          </p:nvSpPr>
          <p:spPr>
            <a:xfrm>
              <a:off x="11426638" y="5424036"/>
              <a:ext cx="571785" cy="92583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0928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lnTo>
                    <a:pt x="571785" y="514350"/>
                  </a:lnTo>
                  <a:lnTo>
                    <a:pt x="5717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3"/>
            <p:cNvSpPr/>
            <p:nvPr/>
          </p:nvSpPr>
          <p:spPr>
            <a:xfrm>
              <a:off x="10283067" y="4392228"/>
              <a:ext cx="571785" cy="92583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3"/>
            <p:cNvSpPr/>
            <p:nvPr/>
          </p:nvSpPr>
          <p:spPr>
            <a:xfrm>
              <a:off x="10283067" y="3363528"/>
              <a:ext cx="571785" cy="92583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3"/>
            <p:cNvSpPr/>
            <p:nvPr/>
          </p:nvSpPr>
          <p:spPr>
            <a:xfrm>
              <a:off x="10283067" y="2334828"/>
              <a:ext cx="571785" cy="92583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3"/>
            <p:cNvSpPr/>
            <p:nvPr/>
          </p:nvSpPr>
          <p:spPr>
            <a:xfrm>
              <a:off x="10283067" y="1306128"/>
              <a:ext cx="571785" cy="92583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3"/>
            <p:cNvSpPr/>
            <p:nvPr/>
          </p:nvSpPr>
          <p:spPr>
            <a:xfrm>
              <a:off x="10283067" y="277428"/>
              <a:ext cx="571785" cy="92583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514350"/>
                  </a:ln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3"/>
            <p:cNvSpPr/>
            <p:nvPr/>
          </p:nvSpPr>
          <p:spPr>
            <a:xfrm>
              <a:off x="10283067" y="6449628"/>
              <a:ext cx="571785" cy="411480"/>
            </a:xfrm>
            <a:custGeom>
              <a:avLst/>
              <a:gdLst/>
              <a:ahLst/>
              <a:cxnLst/>
              <a:rect l="l" t="t" r="r" b="b"/>
              <a:pathLst>
                <a:path w="571785" h="411480" extrusionOk="0">
                  <a:moveTo>
                    <a:pt x="571786" y="0"/>
                  </a:moveTo>
                  <a:lnTo>
                    <a:pt x="0" y="411480"/>
                  </a:lnTo>
                  <a:lnTo>
                    <a:pt x="571786" y="411480"/>
                  </a:lnTo>
                  <a:lnTo>
                    <a:pt x="5717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3"/>
            <p:cNvSpPr/>
            <p:nvPr/>
          </p:nvSpPr>
          <p:spPr>
            <a:xfrm>
              <a:off x="10283067" y="3108"/>
              <a:ext cx="238315" cy="171450"/>
            </a:xfrm>
            <a:custGeom>
              <a:avLst/>
              <a:gdLst/>
              <a:ahLst/>
              <a:cxnLst/>
              <a:rect l="l" t="t" r="r" b="b"/>
              <a:pathLst>
                <a:path w="238315" h="171450" extrusionOk="0">
                  <a:moveTo>
                    <a:pt x="238315" y="0"/>
                  </a:moveTo>
                  <a:lnTo>
                    <a:pt x="0" y="0"/>
                  </a:lnTo>
                  <a:lnTo>
                    <a:pt x="0" y="1714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3"/>
            <p:cNvSpPr/>
            <p:nvPr/>
          </p:nvSpPr>
          <p:spPr>
            <a:xfrm>
              <a:off x="10283067" y="5420928"/>
              <a:ext cx="571785" cy="92583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lnTo>
                    <a:pt x="571786" y="514350"/>
                  </a:lnTo>
                  <a:lnTo>
                    <a:pt x="5717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3"/>
            <p:cNvSpPr/>
            <p:nvPr/>
          </p:nvSpPr>
          <p:spPr>
            <a:xfrm>
              <a:off x="9712138" y="791778"/>
              <a:ext cx="570928" cy="925830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570929" y="925830"/>
                  </a:moveTo>
                  <a:lnTo>
                    <a:pt x="570929" y="925830"/>
                  </a:lnTo>
                  <a:lnTo>
                    <a:pt x="570929" y="411480"/>
                  </a:lnTo>
                  <a:lnTo>
                    <a:pt x="570929" y="411480"/>
                  </a:lnTo>
                  <a:lnTo>
                    <a:pt x="0" y="0"/>
                  </a:lnTo>
                  <a:lnTo>
                    <a:pt x="0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3"/>
            <p:cNvSpPr/>
            <p:nvPr/>
          </p:nvSpPr>
          <p:spPr>
            <a:xfrm>
              <a:off x="9712138" y="1820478"/>
              <a:ext cx="570928" cy="925830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570929" y="925830"/>
                  </a:moveTo>
                  <a:lnTo>
                    <a:pt x="570929" y="411480"/>
                  </a:lnTo>
                  <a:lnTo>
                    <a:pt x="570929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3"/>
            <p:cNvSpPr/>
            <p:nvPr/>
          </p:nvSpPr>
          <p:spPr>
            <a:xfrm>
              <a:off x="9712138" y="3877878"/>
              <a:ext cx="570928" cy="925830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570929" y="925830"/>
                  </a:moveTo>
                  <a:lnTo>
                    <a:pt x="570929" y="411480"/>
                  </a:lnTo>
                  <a:lnTo>
                    <a:pt x="570929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3"/>
            <p:cNvSpPr/>
            <p:nvPr/>
          </p:nvSpPr>
          <p:spPr>
            <a:xfrm>
              <a:off x="9712138" y="2849178"/>
              <a:ext cx="570928" cy="925830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570929" y="925830"/>
                  </a:moveTo>
                  <a:lnTo>
                    <a:pt x="570929" y="411480"/>
                  </a:lnTo>
                  <a:lnTo>
                    <a:pt x="570929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3"/>
            <p:cNvSpPr/>
            <p:nvPr/>
          </p:nvSpPr>
          <p:spPr>
            <a:xfrm>
              <a:off x="8568567" y="4906578"/>
              <a:ext cx="571785" cy="92583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lnTo>
                    <a:pt x="571786" y="925830"/>
                  </a:lnTo>
                  <a:lnTo>
                    <a:pt x="571786" y="41148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3"/>
            <p:cNvSpPr/>
            <p:nvPr/>
          </p:nvSpPr>
          <p:spPr>
            <a:xfrm>
              <a:off x="8568567" y="791778"/>
              <a:ext cx="571785" cy="92583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925830"/>
                  </a:moveTo>
                  <a:lnTo>
                    <a:pt x="571786" y="925830"/>
                  </a:ln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7425852" y="788670"/>
              <a:ext cx="570928" cy="925830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570929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3"/>
            <p:cNvSpPr/>
            <p:nvPr/>
          </p:nvSpPr>
          <p:spPr>
            <a:xfrm>
              <a:off x="7425852" y="1817370"/>
              <a:ext cx="570928" cy="925830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570929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3"/>
            <p:cNvSpPr/>
            <p:nvPr/>
          </p:nvSpPr>
          <p:spPr>
            <a:xfrm>
              <a:off x="7425852" y="3877878"/>
              <a:ext cx="570928" cy="925830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570929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3"/>
            <p:cNvSpPr/>
            <p:nvPr/>
          </p:nvSpPr>
          <p:spPr>
            <a:xfrm>
              <a:off x="7425852" y="2849178"/>
              <a:ext cx="570928" cy="925830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570929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3"/>
            <p:cNvSpPr/>
            <p:nvPr/>
          </p:nvSpPr>
          <p:spPr>
            <a:xfrm>
              <a:off x="7425852" y="4906578"/>
              <a:ext cx="570928" cy="925830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570929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3"/>
            <p:cNvSpPr/>
            <p:nvPr/>
          </p:nvSpPr>
          <p:spPr>
            <a:xfrm>
              <a:off x="8568567" y="1820478"/>
              <a:ext cx="571785" cy="92583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3"/>
            <p:cNvSpPr/>
            <p:nvPr/>
          </p:nvSpPr>
          <p:spPr>
            <a:xfrm>
              <a:off x="8568567" y="3877878"/>
              <a:ext cx="571785" cy="92583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3"/>
            <p:cNvSpPr/>
            <p:nvPr/>
          </p:nvSpPr>
          <p:spPr>
            <a:xfrm>
              <a:off x="8568567" y="2849178"/>
              <a:ext cx="571785" cy="92583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3"/>
            <p:cNvSpPr/>
            <p:nvPr/>
          </p:nvSpPr>
          <p:spPr>
            <a:xfrm>
              <a:off x="8568567" y="5935278"/>
              <a:ext cx="571785" cy="92583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411480"/>
                  </a:move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3"/>
            <p:cNvSpPr/>
            <p:nvPr/>
          </p:nvSpPr>
          <p:spPr>
            <a:xfrm>
              <a:off x="7425852" y="5935278"/>
              <a:ext cx="570928" cy="925830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0" y="0"/>
                  </a:moveTo>
                  <a:lnTo>
                    <a:pt x="0" y="514350"/>
                  </a:lnTo>
                  <a:lnTo>
                    <a:pt x="570929" y="925830"/>
                  </a:lnTo>
                  <a:lnTo>
                    <a:pt x="570929" y="41148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3"/>
            <p:cNvSpPr/>
            <p:nvPr/>
          </p:nvSpPr>
          <p:spPr>
            <a:xfrm>
              <a:off x="7425852" y="0"/>
              <a:ext cx="570928" cy="685800"/>
            </a:xfrm>
            <a:custGeom>
              <a:avLst/>
              <a:gdLst/>
              <a:ahLst/>
              <a:cxnLst/>
              <a:rect l="l" t="t" r="r" b="b"/>
              <a:pathLst>
                <a:path w="570928" h="685800" extrusionOk="0">
                  <a:moveTo>
                    <a:pt x="0" y="274320"/>
                  </a:moveTo>
                  <a:lnTo>
                    <a:pt x="570929" y="685800"/>
                  </a:lnTo>
                  <a:lnTo>
                    <a:pt x="570929" y="171450"/>
                  </a:lnTo>
                  <a:lnTo>
                    <a:pt x="3334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3"/>
            <p:cNvSpPr/>
            <p:nvPr/>
          </p:nvSpPr>
          <p:spPr>
            <a:xfrm>
              <a:off x="8568567" y="3108"/>
              <a:ext cx="571785" cy="685800"/>
            </a:xfrm>
            <a:custGeom>
              <a:avLst/>
              <a:gdLst/>
              <a:ahLst/>
              <a:cxnLst/>
              <a:rect l="l" t="t" r="r" b="b"/>
              <a:pathLst>
                <a:path w="571785" h="685800" extrusionOk="0">
                  <a:moveTo>
                    <a:pt x="0" y="274320"/>
                  </a:moveTo>
                  <a:lnTo>
                    <a:pt x="571786" y="685800"/>
                  </a:lnTo>
                  <a:lnTo>
                    <a:pt x="571786" y="685800"/>
                  </a:lnTo>
                  <a:lnTo>
                    <a:pt x="571786" y="171450"/>
                  </a:lnTo>
                  <a:lnTo>
                    <a:pt x="571786" y="171450"/>
                  </a:lnTo>
                  <a:lnTo>
                    <a:pt x="3334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3"/>
            <p:cNvSpPr/>
            <p:nvPr/>
          </p:nvSpPr>
          <p:spPr>
            <a:xfrm>
              <a:off x="9712138" y="4906578"/>
              <a:ext cx="570928" cy="925830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570929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lnTo>
                    <a:pt x="570929" y="925830"/>
                  </a:lnTo>
                  <a:lnTo>
                    <a:pt x="570929" y="41148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3"/>
            <p:cNvSpPr/>
            <p:nvPr/>
          </p:nvSpPr>
          <p:spPr>
            <a:xfrm>
              <a:off x="9712138" y="5935278"/>
              <a:ext cx="570928" cy="925830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570929" y="411480"/>
                  </a:moveTo>
                  <a:lnTo>
                    <a:pt x="570929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3"/>
            <p:cNvSpPr/>
            <p:nvPr/>
          </p:nvSpPr>
          <p:spPr>
            <a:xfrm>
              <a:off x="9712138" y="3108"/>
              <a:ext cx="570928" cy="685800"/>
            </a:xfrm>
            <a:custGeom>
              <a:avLst/>
              <a:gdLst/>
              <a:ahLst/>
              <a:cxnLst/>
              <a:rect l="l" t="t" r="r" b="b"/>
              <a:pathLst>
                <a:path w="570928" h="685800" extrusionOk="0">
                  <a:moveTo>
                    <a:pt x="0" y="274320"/>
                  </a:moveTo>
                  <a:lnTo>
                    <a:pt x="570929" y="685800"/>
                  </a:lnTo>
                  <a:lnTo>
                    <a:pt x="570929" y="685800"/>
                  </a:lnTo>
                  <a:lnTo>
                    <a:pt x="570929" y="171450"/>
                  </a:lnTo>
                  <a:lnTo>
                    <a:pt x="570929" y="171450"/>
                  </a:lnTo>
                  <a:lnTo>
                    <a:pt x="3326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3"/>
            <p:cNvSpPr/>
            <p:nvPr/>
          </p:nvSpPr>
          <p:spPr>
            <a:xfrm>
              <a:off x="10854852" y="4906578"/>
              <a:ext cx="571785" cy="92583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lnTo>
                    <a:pt x="571786" y="925830"/>
                  </a:lnTo>
                  <a:lnTo>
                    <a:pt x="571786" y="41148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3"/>
            <p:cNvSpPr/>
            <p:nvPr/>
          </p:nvSpPr>
          <p:spPr>
            <a:xfrm>
              <a:off x="10854852" y="791778"/>
              <a:ext cx="571785" cy="92583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925830"/>
                  </a:moveTo>
                  <a:lnTo>
                    <a:pt x="571786" y="925830"/>
                  </a:ln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3"/>
            <p:cNvSpPr/>
            <p:nvPr/>
          </p:nvSpPr>
          <p:spPr>
            <a:xfrm>
              <a:off x="10854852" y="1820478"/>
              <a:ext cx="571785" cy="92583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3"/>
            <p:cNvSpPr/>
            <p:nvPr/>
          </p:nvSpPr>
          <p:spPr>
            <a:xfrm>
              <a:off x="10854852" y="3877878"/>
              <a:ext cx="571785" cy="92583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3"/>
            <p:cNvSpPr/>
            <p:nvPr/>
          </p:nvSpPr>
          <p:spPr>
            <a:xfrm>
              <a:off x="10854852" y="2849178"/>
              <a:ext cx="571785" cy="92583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3"/>
            <p:cNvSpPr/>
            <p:nvPr/>
          </p:nvSpPr>
          <p:spPr>
            <a:xfrm>
              <a:off x="10854852" y="5935278"/>
              <a:ext cx="571785" cy="92583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411480"/>
                  </a:move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3"/>
            <p:cNvSpPr/>
            <p:nvPr/>
          </p:nvSpPr>
          <p:spPr>
            <a:xfrm>
              <a:off x="10854852" y="3108"/>
              <a:ext cx="571785" cy="685800"/>
            </a:xfrm>
            <a:custGeom>
              <a:avLst/>
              <a:gdLst/>
              <a:ahLst/>
              <a:cxnLst/>
              <a:rect l="l" t="t" r="r" b="b"/>
              <a:pathLst>
                <a:path w="571785" h="685800" extrusionOk="0">
                  <a:moveTo>
                    <a:pt x="0" y="274320"/>
                  </a:moveTo>
                  <a:lnTo>
                    <a:pt x="571786" y="685800"/>
                  </a:lnTo>
                  <a:lnTo>
                    <a:pt x="571786" y="685800"/>
                  </a:lnTo>
                  <a:lnTo>
                    <a:pt x="571786" y="171450"/>
                  </a:lnTo>
                  <a:lnTo>
                    <a:pt x="571786" y="171450"/>
                  </a:lnTo>
                  <a:lnTo>
                    <a:pt x="3334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3"/>
            <p:cNvSpPr/>
            <p:nvPr/>
          </p:nvSpPr>
          <p:spPr>
            <a:xfrm>
              <a:off x="7996781" y="4903470"/>
              <a:ext cx="571785" cy="92583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lnTo>
                    <a:pt x="571786" y="514350"/>
                  </a:lnTo>
                  <a:lnTo>
                    <a:pt x="57178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3"/>
            <p:cNvSpPr/>
            <p:nvPr/>
          </p:nvSpPr>
          <p:spPr>
            <a:xfrm>
              <a:off x="6854067" y="0"/>
              <a:ext cx="571785" cy="685800"/>
            </a:xfrm>
            <a:custGeom>
              <a:avLst/>
              <a:gdLst/>
              <a:ahLst/>
              <a:cxnLst/>
              <a:rect l="l" t="t" r="r" b="b"/>
              <a:pathLst>
                <a:path w="571785" h="685800" extrusionOk="0">
                  <a:moveTo>
                    <a:pt x="571786" y="0"/>
                  </a:moveTo>
                  <a:lnTo>
                    <a:pt x="238316" y="0"/>
                  </a:lnTo>
                  <a:lnTo>
                    <a:pt x="0" y="171450"/>
                  </a:lnTo>
                  <a:lnTo>
                    <a:pt x="0" y="685800"/>
                  </a:lnTo>
                  <a:lnTo>
                    <a:pt x="571786" y="27432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3"/>
            <p:cNvSpPr/>
            <p:nvPr/>
          </p:nvSpPr>
          <p:spPr>
            <a:xfrm>
              <a:off x="9140352" y="1820478"/>
              <a:ext cx="571785" cy="92583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3"/>
            <p:cNvSpPr/>
            <p:nvPr/>
          </p:nvSpPr>
          <p:spPr>
            <a:xfrm>
              <a:off x="11426638" y="2849178"/>
              <a:ext cx="571785" cy="92583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5" y="514350"/>
                  </a:moveTo>
                  <a:lnTo>
                    <a:pt x="571785" y="0"/>
                  </a:lnTo>
                  <a:lnTo>
                    <a:pt x="570928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3"/>
            <p:cNvSpPr/>
            <p:nvPr/>
          </p:nvSpPr>
          <p:spPr>
            <a:xfrm>
              <a:off x="10283067" y="3108"/>
              <a:ext cx="571785" cy="685800"/>
            </a:xfrm>
            <a:custGeom>
              <a:avLst/>
              <a:gdLst/>
              <a:ahLst/>
              <a:cxnLst/>
              <a:rect l="l" t="t" r="r" b="b"/>
              <a:pathLst>
                <a:path w="571785" h="685800" extrusionOk="0">
                  <a:moveTo>
                    <a:pt x="0" y="685800"/>
                  </a:moveTo>
                  <a:lnTo>
                    <a:pt x="571786" y="274320"/>
                  </a:lnTo>
                  <a:lnTo>
                    <a:pt x="571786" y="274320"/>
                  </a:lnTo>
                  <a:lnTo>
                    <a:pt x="571786" y="0"/>
                  </a:lnTo>
                  <a:lnTo>
                    <a:pt x="238315" y="0"/>
                  </a:lnTo>
                  <a:lnTo>
                    <a:pt x="0" y="17145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3"/>
            <p:cNvSpPr/>
            <p:nvPr/>
          </p:nvSpPr>
          <p:spPr>
            <a:xfrm>
              <a:off x="7425852" y="2331720"/>
              <a:ext cx="570928" cy="925830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570929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3"/>
            <p:cNvSpPr/>
            <p:nvPr/>
          </p:nvSpPr>
          <p:spPr>
            <a:xfrm>
              <a:off x="8568567" y="3360420"/>
              <a:ext cx="571785" cy="92583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3"/>
            <p:cNvSpPr/>
            <p:nvPr/>
          </p:nvSpPr>
          <p:spPr>
            <a:xfrm>
              <a:off x="10854852" y="1306128"/>
              <a:ext cx="571785" cy="92583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3"/>
            <p:cNvSpPr/>
            <p:nvPr/>
          </p:nvSpPr>
          <p:spPr>
            <a:xfrm>
              <a:off x="10854852" y="4392228"/>
              <a:ext cx="571785" cy="92583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lnTo>
                    <a:pt x="571786" y="925830"/>
                  </a:lnTo>
                  <a:lnTo>
                    <a:pt x="571786" y="41148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3"/>
            <p:cNvSpPr/>
            <p:nvPr/>
          </p:nvSpPr>
          <p:spPr>
            <a:xfrm>
              <a:off x="10854852" y="6449628"/>
              <a:ext cx="571785" cy="411480"/>
            </a:xfrm>
            <a:custGeom>
              <a:avLst/>
              <a:gdLst/>
              <a:ahLst/>
              <a:cxnLst/>
              <a:rect l="l" t="t" r="r" b="b"/>
              <a:pathLst>
                <a:path w="571785" h="411480" extrusionOk="0">
                  <a:moveTo>
                    <a:pt x="0" y="411480"/>
                  </a:moveTo>
                  <a:lnTo>
                    <a:pt x="571786" y="4114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3"/>
            <p:cNvSpPr/>
            <p:nvPr/>
          </p:nvSpPr>
          <p:spPr>
            <a:xfrm>
              <a:off x="7996781" y="2849178"/>
              <a:ext cx="571785" cy="92583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3"/>
            <p:cNvSpPr/>
            <p:nvPr/>
          </p:nvSpPr>
          <p:spPr>
            <a:xfrm>
              <a:off x="6854067" y="791778"/>
              <a:ext cx="571785" cy="92583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3"/>
            <p:cNvSpPr/>
            <p:nvPr/>
          </p:nvSpPr>
          <p:spPr>
            <a:xfrm>
              <a:off x="9140352" y="5935278"/>
              <a:ext cx="571785" cy="92583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3"/>
            <p:cNvSpPr/>
            <p:nvPr/>
          </p:nvSpPr>
          <p:spPr>
            <a:xfrm>
              <a:off x="11426638" y="3877878"/>
              <a:ext cx="571785" cy="92583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5" y="514350"/>
                  </a:moveTo>
                  <a:lnTo>
                    <a:pt x="571785" y="0"/>
                  </a:lnTo>
                  <a:lnTo>
                    <a:pt x="570928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10283067" y="1820478"/>
              <a:ext cx="571785" cy="92583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3"/>
            <p:cNvSpPr/>
            <p:nvPr/>
          </p:nvSpPr>
          <p:spPr>
            <a:xfrm>
              <a:off x="7425852" y="4392228"/>
              <a:ext cx="570928" cy="925830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570929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3"/>
            <p:cNvSpPr/>
            <p:nvPr/>
          </p:nvSpPr>
          <p:spPr>
            <a:xfrm>
              <a:off x="9712138" y="4392228"/>
              <a:ext cx="570928" cy="925830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570929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lnTo>
                    <a:pt x="570929" y="925830"/>
                  </a:lnTo>
                  <a:lnTo>
                    <a:pt x="570929" y="41148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3"/>
            <p:cNvSpPr/>
            <p:nvPr/>
          </p:nvSpPr>
          <p:spPr>
            <a:xfrm>
              <a:off x="10854852" y="277428"/>
              <a:ext cx="571785" cy="92583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925830"/>
                  </a:moveTo>
                  <a:lnTo>
                    <a:pt x="571786" y="925830"/>
                  </a:ln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3"/>
            <p:cNvSpPr/>
            <p:nvPr/>
          </p:nvSpPr>
          <p:spPr>
            <a:xfrm>
              <a:off x="7996781" y="5932170"/>
              <a:ext cx="571785" cy="92583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3"/>
            <p:cNvSpPr/>
            <p:nvPr/>
          </p:nvSpPr>
          <p:spPr>
            <a:xfrm>
              <a:off x="6854067" y="2846070"/>
              <a:ext cx="571785" cy="92583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9140352" y="2849178"/>
              <a:ext cx="571785" cy="92583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11426638" y="791778"/>
              <a:ext cx="571785" cy="92583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5" y="514350"/>
                  </a:moveTo>
                  <a:lnTo>
                    <a:pt x="571785" y="0"/>
                  </a:lnTo>
                  <a:lnTo>
                    <a:pt x="570928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10283067" y="791778"/>
              <a:ext cx="571785" cy="92583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7425852" y="274320"/>
              <a:ext cx="570928" cy="925830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570929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8568567" y="1303020"/>
              <a:ext cx="571785" cy="92583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3"/>
            <p:cNvSpPr/>
            <p:nvPr/>
          </p:nvSpPr>
          <p:spPr>
            <a:xfrm>
              <a:off x="9712138" y="5420928"/>
              <a:ext cx="570928" cy="925830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570929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lnTo>
                    <a:pt x="570929" y="925830"/>
                  </a:lnTo>
                  <a:lnTo>
                    <a:pt x="570929" y="4114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3"/>
            <p:cNvSpPr/>
            <p:nvPr/>
          </p:nvSpPr>
          <p:spPr>
            <a:xfrm>
              <a:off x="10854852" y="3363528"/>
              <a:ext cx="571785" cy="92583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6854067" y="3877878"/>
              <a:ext cx="571785" cy="92583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3"/>
            <p:cNvSpPr/>
            <p:nvPr/>
          </p:nvSpPr>
          <p:spPr>
            <a:xfrm>
              <a:off x="7996781" y="3108"/>
              <a:ext cx="571785" cy="685800"/>
            </a:xfrm>
            <a:custGeom>
              <a:avLst/>
              <a:gdLst/>
              <a:ahLst/>
              <a:cxnLst/>
              <a:rect l="l" t="t" r="r" b="b"/>
              <a:pathLst>
                <a:path w="571785" h="685800" extrusionOk="0">
                  <a:moveTo>
                    <a:pt x="0" y="685800"/>
                  </a:moveTo>
                  <a:lnTo>
                    <a:pt x="571786" y="274320"/>
                  </a:lnTo>
                  <a:lnTo>
                    <a:pt x="571786" y="274320"/>
                  </a:lnTo>
                  <a:lnTo>
                    <a:pt x="571786" y="0"/>
                  </a:lnTo>
                  <a:lnTo>
                    <a:pt x="238316" y="0"/>
                  </a:lnTo>
                  <a:lnTo>
                    <a:pt x="0" y="1714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3"/>
            <p:cNvSpPr/>
            <p:nvPr/>
          </p:nvSpPr>
          <p:spPr>
            <a:xfrm>
              <a:off x="9140352" y="791778"/>
              <a:ext cx="571785" cy="92583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11426638" y="5935278"/>
              <a:ext cx="571785" cy="92583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5" y="514350"/>
                  </a:moveTo>
                  <a:lnTo>
                    <a:pt x="571785" y="0"/>
                  </a:lnTo>
                  <a:lnTo>
                    <a:pt x="570928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10283067" y="5935278"/>
              <a:ext cx="571785" cy="92583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9712138" y="3363528"/>
              <a:ext cx="570928" cy="925830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570929" y="925830"/>
                  </a:moveTo>
                  <a:lnTo>
                    <a:pt x="570929" y="411480"/>
                  </a:lnTo>
                  <a:lnTo>
                    <a:pt x="570929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7425852" y="1306128"/>
              <a:ext cx="570928" cy="925830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570929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3"/>
            <p:cNvSpPr/>
            <p:nvPr/>
          </p:nvSpPr>
          <p:spPr>
            <a:xfrm>
              <a:off x="8568567" y="4392228"/>
              <a:ext cx="571785" cy="92583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lnTo>
                    <a:pt x="571786" y="925830"/>
                  </a:lnTo>
                  <a:lnTo>
                    <a:pt x="571786" y="41148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3"/>
            <p:cNvSpPr/>
            <p:nvPr/>
          </p:nvSpPr>
          <p:spPr>
            <a:xfrm>
              <a:off x="10854852" y="2334828"/>
              <a:ext cx="571785" cy="92583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3"/>
            <p:cNvSpPr/>
            <p:nvPr/>
          </p:nvSpPr>
          <p:spPr>
            <a:xfrm>
              <a:off x="7996781" y="788670"/>
              <a:ext cx="571785" cy="92583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3"/>
            <p:cNvSpPr/>
            <p:nvPr/>
          </p:nvSpPr>
          <p:spPr>
            <a:xfrm>
              <a:off x="6854067" y="4903470"/>
              <a:ext cx="571785" cy="92583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3"/>
            <p:cNvSpPr/>
            <p:nvPr/>
          </p:nvSpPr>
          <p:spPr>
            <a:xfrm>
              <a:off x="9140352" y="3874770"/>
              <a:ext cx="571785" cy="92583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3"/>
            <p:cNvSpPr/>
            <p:nvPr/>
          </p:nvSpPr>
          <p:spPr>
            <a:xfrm>
              <a:off x="11426638" y="1817370"/>
              <a:ext cx="571785" cy="92583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5" y="514350"/>
                  </a:moveTo>
                  <a:lnTo>
                    <a:pt x="571785" y="0"/>
                  </a:lnTo>
                  <a:lnTo>
                    <a:pt x="570928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3"/>
            <p:cNvSpPr/>
            <p:nvPr/>
          </p:nvSpPr>
          <p:spPr>
            <a:xfrm>
              <a:off x="10283067" y="3874770"/>
              <a:ext cx="571785" cy="92583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3"/>
            <p:cNvSpPr/>
            <p:nvPr/>
          </p:nvSpPr>
          <p:spPr>
            <a:xfrm>
              <a:off x="9712138" y="274320"/>
              <a:ext cx="570928" cy="925830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570929" y="925830"/>
                  </a:moveTo>
                  <a:lnTo>
                    <a:pt x="570929" y="925830"/>
                  </a:lnTo>
                  <a:lnTo>
                    <a:pt x="570929" y="411480"/>
                  </a:lnTo>
                  <a:lnTo>
                    <a:pt x="570929" y="411480"/>
                  </a:lnTo>
                  <a:lnTo>
                    <a:pt x="0" y="0"/>
                  </a:lnTo>
                  <a:lnTo>
                    <a:pt x="0" y="5143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3"/>
            <p:cNvSpPr/>
            <p:nvPr/>
          </p:nvSpPr>
          <p:spPr>
            <a:xfrm>
              <a:off x="7996781" y="3877878"/>
              <a:ext cx="571785" cy="92583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3"/>
            <p:cNvSpPr/>
            <p:nvPr/>
          </p:nvSpPr>
          <p:spPr>
            <a:xfrm>
              <a:off x="6854067" y="1820478"/>
              <a:ext cx="571785" cy="92583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3"/>
            <p:cNvSpPr/>
            <p:nvPr/>
          </p:nvSpPr>
          <p:spPr>
            <a:xfrm>
              <a:off x="9140352" y="4906578"/>
              <a:ext cx="571785" cy="92583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lnTo>
                    <a:pt x="571786" y="514350"/>
                  </a:lnTo>
                  <a:lnTo>
                    <a:pt x="5717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11426638" y="0"/>
              <a:ext cx="571785" cy="685800"/>
            </a:xfrm>
            <a:custGeom>
              <a:avLst/>
              <a:gdLst/>
              <a:ahLst/>
              <a:cxnLst/>
              <a:rect l="l" t="t" r="r" b="b"/>
              <a:pathLst>
                <a:path w="571785" h="685800" extrusionOk="0">
                  <a:moveTo>
                    <a:pt x="0" y="685800"/>
                  </a:moveTo>
                  <a:lnTo>
                    <a:pt x="570928" y="274320"/>
                  </a:lnTo>
                  <a:lnTo>
                    <a:pt x="571785" y="274320"/>
                  </a:lnTo>
                  <a:lnTo>
                    <a:pt x="571785" y="0"/>
                  </a:lnTo>
                  <a:lnTo>
                    <a:pt x="238315" y="0"/>
                  </a:lnTo>
                  <a:lnTo>
                    <a:pt x="0" y="1714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10283067" y="2849178"/>
              <a:ext cx="571785" cy="92583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9712138" y="1306128"/>
              <a:ext cx="570928" cy="925830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570929" y="925830"/>
                  </a:moveTo>
                  <a:lnTo>
                    <a:pt x="570929" y="411480"/>
                  </a:lnTo>
                  <a:lnTo>
                    <a:pt x="570929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8568567" y="2334828"/>
              <a:ext cx="571785" cy="92583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7425852" y="5420928"/>
              <a:ext cx="570928" cy="925830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0" y="0"/>
                  </a:moveTo>
                  <a:lnTo>
                    <a:pt x="0" y="514350"/>
                  </a:lnTo>
                  <a:lnTo>
                    <a:pt x="570929" y="925830"/>
                  </a:lnTo>
                  <a:lnTo>
                    <a:pt x="570929" y="41148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10854852" y="5420928"/>
              <a:ext cx="571785" cy="92583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lnTo>
                    <a:pt x="571786" y="925830"/>
                  </a:lnTo>
                  <a:lnTo>
                    <a:pt x="571786" y="41148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7996781" y="1817370"/>
              <a:ext cx="571785" cy="92583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3"/>
            <p:cNvSpPr/>
            <p:nvPr/>
          </p:nvSpPr>
          <p:spPr>
            <a:xfrm>
              <a:off x="6854067" y="5932170"/>
              <a:ext cx="571785" cy="92583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3"/>
            <p:cNvSpPr/>
            <p:nvPr/>
          </p:nvSpPr>
          <p:spPr>
            <a:xfrm>
              <a:off x="9140352" y="3108"/>
              <a:ext cx="571785" cy="685800"/>
            </a:xfrm>
            <a:custGeom>
              <a:avLst/>
              <a:gdLst/>
              <a:ahLst/>
              <a:cxnLst/>
              <a:rect l="l" t="t" r="r" b="b"/>
              <a:pathLst>
                <a:path w="571785" h="685800" extrusionOk="0">
                  <a:moveTo>
                    <a:pt x="0" y="685800"/>
                  </a:moveTo>
                  <a:lnTo>
                    <a:pt x="571786" y="274320"/>
                  </a:lnTo>
                  <a:lnTo>
                    <a:pt x="571786" y="274320"/>
                  </a:lnTo>
                  <a:lnTo>
                    <a:pt x="571786" y="0"/>
                  </a:lnTo>
                  <a:lnTo>
                    <a:pt x="238315" y="0"/>
                  </a:lnTo>
                  <a:lnTo>
                    <a:pt x="0" y="17145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3"/>
            <p:cNvSpPr/>
            <p:nvPr/>
          </p:nvSpPr>
          <p:spPr>
            <a:xfrm>
              <a:off x="11426638" y="4906578"/>
              <a:ext cx="571785" cy="92583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0928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lnTo>
                    <a:pt x="571785" y="514350"/>
                  </a:lnTo>
                  <a:lnTo>
                    <a:pt x="57178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3"/>
            <p:cNvSpPr/>
            <p:nvPr/>
          </p:nvSpPr>
          <p:spPr>
            <a:xfrm>
              <a:off x="10283067" y="4906578"/>
              <a:ext cx="571785" cy="92583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lnTo>
                    <a:pt x="571786" y="514350"/>
                  </a:lnTo>
                  <a:lnTo>
                    <a:pt x="5717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3"/>
            <p:cNvSpPr/>
            <p:nvPr/>
          </p:nvSpPr>
          <p:spPr>
            <a:xfrm>
              <a:off x="9712138" y="2334828"/>
              <a:ext cx="570928" cy="925830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570929" y="925830"/>
                  </a:moveTo>
                  <a:lnTo>
                    <a:pt x="570929" y="411480"/>
                  </a:lnTo>
                  <a:lnTo>
                    <a:pt x="570929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3"/>
            <p:cNvSpPr/>
            <p:nvPr/>
          </p:nvSpPr>
          <p:spPr>
            <a:xfrm>
              <a:off x="7425852" y="3360420"/>
              <a:ext cx="570928" cy="925830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570929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3"/>
            <p:cNvSpPr/>
            <p:nvPr/>
          </p:nvSpPr>
          <p:spPr>
            <a:xfrm>
              <a:off x="8568567" y="5417820"/>
              <a:ext cx="571785" cy="92583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lnTo>
                    <a:pt x="571786" y="925830"/>
                  </a:lnTo>
                  <a:lnTo>
                    <a:pt x="571786" y="41148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3"/>
            <p:cNvSpPr/>
            <p:nvPr/>
          </p:nvSpPr>
          <p:spPr>
            <a:xfrm>
              <a:off x="8902037" y="0"/>
              <a:ext cx="238315" cy="171450"/>
            </a:xfrm>
            <a:custGeom>
              <a:avLst/>
              <a:gdLst/>
              <a:ahLst/>
              <a:cxnLst/>
              <a:rect l="l" t="t" r="r" b="b"/>
              <a:pathLst>
                <a:path w="238315" h="171450" extrusionOk="0">
                  <a:moveTo>
                    <a:pt x="238316" y="171450"/>
                  </a:moveTo>
                  <a:lnTo>
                    <a:pt x="238316" y="0"/>
                  </a:lnTo>
                  <a:lnTo>
                    <a:pt x="0" y="0"/>
                  </a:lnTo>
                  <a:lnTo>
                    <a:pt x="238316" y="17145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3"/>
            <p:cNvSpPr/>
            <p:nvPr/>
          </p:nvSpPr>
          <p:spPr>
            <a:xfrm>
              <a:off x="11188323" y="0"/>
              <a:ext cx="238315" cy="171450"/>
            </a:xfrm>
            <a:custGeom>
              <a:avLst/>
              <a:gdLst/>
              <a:ahLst/>
              <a:cxnLst/>
              <a:rect l="l" t="t" r="r" b="b"/>
              <a:pathLst>
                <a:path w="238315" h="171450" extrusionOk="0">
                  <a:moveTo>
                    <a:pt x="238316" y="171450"/>
                  </a:moveTo>
                  <a:lnTo>
                    <a:pt x="238316" y="0"/>
                  </a:lnTo>
                  <a:lnTo>
                    <a:pt x="0" y="0"/>
                  </a:lnTo>
                  <a:lnTo>
                    <a:pt x="238316" y="17145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3"/>
            <p:cNvSpPr/>
            <p:nvPr/>
          </p:nvSpPr>
          <p:spPr>
            <a:xfrm>
              <a:off x="9140352" y="6861108"/>
              <a:ext cx="8572" cy="8572"/>
            </a:xfrm>
            <a:custGeom>
              <a:avLst/>
              <a:gdLst/>
              <a:ahLst/>
              <a:cxnLst/>
              <a:rect l="l" t="t" r="r" b="b"/>
              <a:pathLst>
                <a:path w="8572" h="8572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3"/>
            <p:cNvSpPr/>
            <p:nvPr/>
          </p:nvSpPr>
          <p:spPr>
            <a:xfrm>
              <a:off x="8568567" y="277428"/>
              <a:ext cx="571785" cy="925830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925830"/>
                  </a:moveTo>
                  <a:lnTo>
                    <a:pt x="571786" y="925830"/>
                  </a:ln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3"/>
            <p:cNvSpPr/>
            <p:nvPr/>
          </p:nvSpPr>
          <p:spPr>
            <a:xfrm>
              <a:off x="7425852" y="6446520"/>
              <a:ext cx="570928" cy="411480"/>
            </a:xfrm>
            <a:custGeom>
              <a:avLst/>
              <a:gdLst/>
              <a:ahLst/>
              <a:cxnLst/>
              <a:rect l="l" t="t" r="r" b="b"/>
              <a:pathLst>
                <a:path w="570928" h="411480" extrusionOk="0">
                  <a:moveTo>
                    <a:pt x="0" y="411480"/>
                  </a:moveTo>
                  <a:lnTo>
                    <a:pt x="570929" y="4114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3"/>
            <p:cNvSpPr/>
            <p:nvPr/>
          </p:nvSpPr>
          <p:spPr>
            <a:xfrm>
              <a:off x="8568567" y="6446520"/>
              <a:ext cx="571785" cy="411480"/>
            </a:xfrm>
            <a:custGeom>
              <a:avLst/>
              <a:gdLst/>
              <a:ahLst/>
              <a:cxnLst/>
              <a:rect l="l" t="t" r="r" b="b"/>
              <a:pathLst>
                <a:path w="571785" h="411480" extrusionOk="0">
                  <a:moveTo>
                    <a:pt x="0" y="411480"/>
                  </a:moveTo>
                  <a:lnTo>
                    <a:pt x="571786" y="4114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3"/>
            <p:cNvSpPr/>
            <p:nvPr/>
          </p:nvSpPr>
          <p:spPr>
            <a:xfrm>
              <a:off x="7759322" y="0"/>
              <a:ext cx="237458" cy="171450"/>
            </a:xfrm>
            <a:custGeom>
              <a:avLst/>
              <a:gdLst/>
              <a:ahLst/>
              <a:cxnLst/>
              <a:rect l="l" t="t" r="r" b="b"/>
              <a:pathLst>
                <a:path w="237458" h="171450" extrusionOk="0">
                  <a:moveTo>
                    <a:pt x="237458" y="0"/>
                  </a:moveTo>
                  <a:lnTo>
                    <a:pt x="0" y="0"/>
                  </a:lnTo>
                  <a:lnTo>
                    <a:pt x="237458" y="17145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3"/>
            <p:cNvSpPr/>
            <p:nvPr/>
          </p:nvSpPr>
          <p:spPr>
            <a:xfrm>
              <a:off x="9712138" y="6449628"/>
              <a:ext cx="570928" cy="411480"/>
            </a:xfrm>
            <a:custGeom>
              <a:avLst/>
              <a:gdLst/>
              <a:ahLst/>
              <a:cxnLst/>
              <a:rect l="l" t="t" r="r" b="b"/>
              <a:pathLst>
                <a:path w="570928" h="411480" extrusionOk="0">
                  <a:moveTo>
                    <a:pt x="0" y="411480"/>
                  </a:moveTo>
                  <a:lnTo>
                    <a:pt x="570929" y="4114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3"/>
            <p:cNvSpPr/>
            <p:nvPr/>
          </p:nvSpPr>
          <p:spPr>
            <a:xfrm>
              <a:off x="10044751" y="0"/>
              <a:ext cx="238315" cy="171450"/>
            </a:xfrm>
            <a:custGeom>
              <a:avLst/>
              <a:gdLst/>
              <a:ahLst/>
              <a:cxnLst/>
              <a:rect l="l" t="t" r="r" b="b"/>
              <a:pathLst>
                <a:path w="238315" h="171450" extrusionOk="0">
                  <a:moveTo>
                    <a:pt x="238315" y="171450"/>
                  </a:moveTo>
                  <a:lnTo>
                    <a:pt x="238315" y="0"/>
                  </a:lnTo>
                  <a:lnTo>
                    <a:pt x="0" y="0"/>
                  </a:lnTo>
                  <a:lnTo>
                    <a:pt x="238315" y="17145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2" name="Google Shape;452;p3"/>
            <p:cNvGrpSpPr/>
            <p:nvPr/>
          </p:nvGrpSpPr>
          <p:grpSpPr>
            <a:xfrm>
              <a:off x="0" y="0"/>
              <a:ext cx="6857999" cy="6869680"/>
              <a:chOff x="0" y="0"/>
              <a:chExt cx="6857999" cy="6869680"/>
            </a:xfrm>
          </p:grpSpPr>
          <p:grpSp>
            <p:nvGrpSpPr>
              <p:cNvPr id="453" name="Google Shape;453;p3"/>
              <p:cNvGrpSpPr/>
              <p:nvPr/>
            </p:nvGrpSpPr>
            <p:grpSpPr>
              <a:xfrm>
                <a:off x="0" y="0"/>
                <a:ext cx="6857999" cy="6864216"/>
                <a:chOff x="0" y="0"/>
                <a:chExt cx="6857999" cy="6864216"/>
              </a:xfrm>
            </p:grpSpPr>
            <p:sp>
              <p:nvSpPr>
                <p:cNvPr id="454" name="Google Shape;454;p3"/>
                <p:cNvSpPr/>
                <p:nvPr/>
              </p:nvSpPr>
              <p:spPr>
                <a:xfrm>
                  <a:off x="1142714" y="4392228"/>
                  <a:ext cx="571785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785" h="925830" extrusionOk="0">
                      <a:moveTo>
                        <a:pt x="571786" y="514350"/>
                      </a:moveTo>
                      <a:lnTo>
                        <a:pt x="571786" y="0"/>
                      </a:lnTo>
                      <a:lnTo>
                        <a:pt x="571786" y="0"/>
                      </a:lnTo>
                      <a:lnTo>
                        <a:pt x="0" y="411480"/>
                      </a:lnTo>
                      <a:lnTo>
                        <a:pt x="0" y="925830"/>
                      </a:lnTo>
                      <a:lnTo>
                        <a:pt x="571786" y="51435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5" name="Google Shape;455;p3"/>
                <p:cNvSpPr/>
                <p:nvPr/>
              </p:nvSpPr>
              <p:spPr>
                <a:xfrm>
                  <a:off x="1142714" y="3363528"/>
                  <a:ext cx="571785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785" h="925830" extrusionOk="0">
                      <a:moveTo>
                        <a:pt x="571786" y="514350"/>
                      </a:moveTo>
                      <a:lnTo>
                        <a:pt x="571786" y="0"/>
                      </a:lnTo>
                      <a:lnTo>
                        <a:pt x="571786" y="0"/>
                      </a:lnTo>
                      <a:lnTo>
                        <a:pt x="0" y="411480"/>
                      </a:lnTo>
                      <a:lnTo>
                        <a:pt x="0" y="925830"/>
                      </a:lnTo>
                      <a:lnTo>
                        <a:pt x="571786" y="51435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6" name="Google Shape;456;p3"/>
                <p:cNvSpPr/>
                <p:nvPr/>
              </p:nvSpPr>
              <p:spPr>
                <a:xfrm>
                  <a:off x="1142714" y="2334828"/>
                  <a:ext cx="571785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785" h="925830" extrusionOk="0">
                      <a:moveTo>
                        <a:pt x="571786" y="514350"/>
                      </a:moveTo>
                      <a:lnTo>
                        <a:pt x="571786" y="0"/>
                      </a:lnTo>
                      <a:lnTo>
                        <a:pt x="571786" y="0"/>
                      </a:lnTo>
                      <a:lnTo>
                        <a:pt x="0" y="411480"/>
                      </a:lnTo>
                      <a:lnTo>
                        <a:pt x="0" y="925830"/>
                      </a:lnTo>
                      <a:lnTo>
                        <a:pt x="571786" y="51435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7" name="Google Shape;457;p3"/>
                <p:cNvSpPr/>
                <p:nvPr/>
              </p:nvSpPr>
              <p:spPr>
                <a:xfrm>
                  <a:off x="1142714" y="1306128"/>
                  <a:ext cx="571785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785" h="925830" extrusionOk="0">
                      <a:moveTo>
                        <a:pt x="571786" y="514350"/>
                      </a:moveTo>
                      <a:lnTo>
                        <a:pt x="571786" y="0"/>
                      </a:lnTo>
                      <a:lnTo>
                        <a:pt x="571786" y="0"/>
                      </a:lnTo>
                      <a:lnTo>
                        <a:pt x="0" y="411480"/>
                      </a:lnTo>
                      <a:lnTo>
                        <a:pt x="0" y="925830"/>
                      </a:lnTo>
                      <a:lnTo>
                        <a:pt x="571786" y="51435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8" name="Google Shape;458;p3"/>
                <p:cNvSpPr/>
                <p:nvPr/>
              </p:nvSpPr>
              <p:spPr>
                <a:xfrm>
                  <a:off x="1142714" y="277428"/>
                  <a:ext cx="571785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785" h="925830" extrusionOk="0">
                      <a:moveTo>
                        <a:pt x="571786" y="514350"/>
                      </a:moveTo>
                      <a:lnTo>
                        <a:pt x="571786" y="514350"/>
                      </a:lnTo>
                      <a:lnTo>
                        <a:pt x="571786" y="0"/>
                      </a:lnTo>
                      <a:lnTo>
                        <a:pt x="571786" y="0"/>
                      </a:lnTo>
                      <a:lnTo>
                        <a:pt x="0" y="411480"/>
                      </a:lnTo>
                      <a:lnTo>
                        <a:pt x="0" y="92583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9" name="Google Shape;459;p3"/>
                <p:cNvSpPr/>
                <p:nvPr/>
              </p:nvSpPr>
              <p:spPr>
                <a:xfrm>
                  <a:off x="0" y="0"/>
                  <a:ext cx="238315" cy="17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315" h="171450" extrusionOk="0">
                      <a:moveTo>
                        <a:pt x="0" y="0"/>
                      </a:moveTo>
                      <a:lnTo>
                        <a:pt x="0" y="171450"/>
                      </a:lnTo>
                      <a:lnTo>
                        <a:pt x="238316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0" name="Google Shape;460;p3"/>
                <p:cNvSpPr/>
                <p:nvPr/>
              </p:nvSpPr>
              <p:spPr>
                <a:xfrm>
                  <a:off x="0" y="6446520"/>
                  <a:ext cx="571785" cy="411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785" h="411480" extrusionOk="0">
                      <a:moveTo>
                        <a:pt x="0" y="411480"/>
                      </a:moveTo>
                      <a:lnTo>
                        <a:pt x="571786" y="411480"/>
                      </a:lnTo>
                      <a:lnTo>
                        <a:pt x="571786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1" name="Google Shape;461;p3"/>
                <p:cNvSpPr/>
                <p:nvPr/>
              </p:nvSpPr>
              <p:spPr>
                <a:xfrm>
                  <a:off x="0" y="5417820"/>
                  <a:ext cx="571785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785" h="925830" extrusionOk="0">
                      <a:moveTo>
                        <a:pt x="571786" y="0"/>
                      </a:moveTo>
                      <a:lnTo>
                        <a:pt x="0" y="411480"/>
                      </a:lnTo>
                      <a:lnTo>
                        <a:pt x="0" y="925830"/>
                      </a:lnTo>
                      <a:lnTo>
                        <a:pt x="571786" y="51435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2" name="Google Shape;462;p3"/>
                <p:cNvSpPr/>
                <p:nvPr/>
              </p:nvSpPr>
              <p:spPr>
                <a:xfrm>
                  <a:off x="0" y="4389120"/>
                  <a:ext cx="571785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785" h="925830" extrusionOk="0">
                      <a:moveTo>
                        <a:pt x="571786" y="0"/>
                      </a:moveTo>
                      <a:lnTo>
                        <a:pt x="0" y="411480"/>
                      </a:lnTo>
                      <a:lnTo>
                        <a:pt x="0" y="925830"/>
                      </a:lnTo>
                      <a:lnTo>
                        <a:pt x="571786" y="51435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3" name="Google Shape;463;p3"/>
                <p:cNvSpPr/>
                <p:nvPr/>
              </p:nvSpPr>
              <p:spPr>
                <a:xfrm>
                  <a:off x="1142714" y="6449628"/>
                  <a:ext cx="571785" cy="411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785" h="411480" extrusionOk="0">
                      <a:moveTo>
                        <a:pt x="571786" y="0"/>
                      </a:moveTo>
                      <a:lnTo>
                        <a:pt x="0" y="411480"/>
                      </a:lnTo>
                      <a:lnTo>
                        <a:pt x="571786" y="411480"/>
                      </a:lnTo>
                      <a:lnTo>
                        <a:pt x="571786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4" name="Google Shape;464;p3"/>
                <p:cNvSpPr/>
                <p:nvPr/>
              </p:nvSpPr>
              <p:spPr>
                <a:xfrm>
                  <a:off x="0" y="274320"/>
                  <a:ext cx="571785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785" h="925830" extrusionOk="0">
                      <a:moveTo>
                        <a:pt x="571786" y="0"/>
                      </a:moveTo>
                      <a:lnTo>
                        <a:pt x="0" y="411480"/>
                      </a:lnTo>
                      <a:lnTo>
                        <a:pt x="0" y="925830"/>
                      </a:lnTo>
                      <a:lnTo>
                        <a:pt x="571786" y="51435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5" name="Google Shape;465;p3"/>
                <p:cNvSpPr/>
                <p:nvPr/>
              </p:nvSpPr>
              <p:spPr>
                <a:xfrm>
                  <a:off x="0" y="3360420"/>
                  <a:ext cx="571785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785" h="925830" extrusionOk="0">
                      <a:moveTo>
                        <a:pt x="571786" y="0"/>
                      </a:moveTo>
                      <a:lnTo>
                        <a:pt x="0" y="411480"/>
                      </a:lnTo>
                      <a:lnTo>
                        <a:pt x="0" y="925830"/>
                      </a:lnTo>
                      <a:lnTo>
                        <a:pt x="571786" y="51435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6" name="Google Shape;466;p3"/>
                <p:cNvSpPr/>
                <p:nvPr/>
              </p:nvSpPr>
              <p:spPr>
                <a:xfrm>
                  <a:off x="0" y="2331720"/>
                  <a:ext cx="571785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785" h="925830" extrusionOk="0">
                      <a:moveTo>
                        <a:pt x="571786" y="0"/>
                      </a:moveTo>
                      <a:lnTo>
                        <a:pt x="0" y="411480"/>
                      </a:lnTo>
                      <a:lnTo>
                        <a:pt x="0" y="925830"/>
                      </a:lnTo>
                      <a:lnTo>
                        <a:pt x="571786" y="51435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7" name="Google Shape;467;p3"/>
                <p:cNvSpPr/>
                <p:nvPr/>
              </p:nvSpPr>
              <p:spPr>
                <a:xfrm>
                  <a:off x="0" y="1303020"/>
                  <a:ext cx="571785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785" h="925830" extrusionOk="0">
                      <a:moveTo>
                        <a:pt x="571786" y="0"/>
                      </a:moveTo>
                      <a:lnTo>
                        <a:pt x="0" y="411480"/>
                      </a:lnTo>
                      <a:lnTo>
                        <a:pt x="0" y="925830"/>
                      </a:lnTo>
                      <a:lnTo>
                        <a:pt x="571786" y="51435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8" name="Google Shape;468;p3"/>
                <p:cNvSpPr/>
                <p:nvPr/>
              </p:nvSpPr>
              <p:spPr>
                <a:xfrm>
                  <a:off x="1142714" y="3108"/>
                  <a:ext cx="238315" cy="17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315" h="171450" extrusionOk="0">
                      <a:moveTo>
                        <a:pt x="238316" y="0"/>
                      </a:moveTo>
                      <a:lnTo>
                        <a:pt x="0" y="0"/>
                      </a:lnTo>
                      <a:lnTo>
                        <a:pt x="0" y="17145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9" name="Google Shape;469;p3"/>
                <p:cNvSpPr/>
                <p:nvPr/>
              </p:nvSpPr>
              <p:spPr>
                <a:xfrm>
                  <a:off x="1142714" y="5420928"/>
                  <a:ext cx="571785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785" h="925830" extrusionOk="0">
                      <a:moveTo>
                        <a:pt x="571786" y="0"/>
                      </a:moveTo>
                      <a:lnTo>
                        <a:pt x="0" y="411480"/>
                      </a:lnTo>
                      <a:lnTo>
                        <a:pt x="0" y="925830"/>
                      </a:lnTo>
                      <a:lnTo>
                        <a:pt x="571786" y="514350"/>
                      </a:lnTo>
                      <a:lnTo>
                        <a:pt x="571786" y="514350"/>
                      </a:lnTo>
                      <a:lnTo>
                        <a:pt x="571786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0" name="Google Shape;470;p3"/>
                <p:cNvSpPr/>
                <p:nvPr/>
              </p:nvSpPr>
              <p:spPr>
                <a:xfrm>
                  <a:off x="2286285" y="4392228"/>
                  <a:ext cx="571785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785" h="925830" extrusionOk="0">
                      <a:moveTo>
                        <a:pt x="571786" y="514350"/>
                      </a:moveTo>
                      <a:lnTo>
                        <a:pt x="571786" y="0"/>
                      </a:lnTo>
                      <a:lnTo>
                        <a:pt x="571786" y="0"/>
                      </a:lnTo>
                      <a:lnTo>
                        <a:pt x="0" y="411480"/>
                      </a:lnTo>
                      <a:lnTo>
                        <a:pt x="0" y="925830"/>
                      </a:lnTo>
                      <a:lnTo>
                        <a:pt x="571786" y="51435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1" name="Google Shape;471;p3"/>
                <p:cNvSpPr/>
                <p:nvPr/>
              </p:nvSpPr>
              <p:spPr>
                <a:xfrm>
                  <a:off x="2286285" y="3363528"/>
                  <a:ext cx="571785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785" h="925830" extrusionOk="0">
                      <a:moveTo>
                        <a:pt x="571786" y="514350"/>
                      </a:moveTo>
                      <a:lnTo>
                        <a:pt x="571786" y="0"/>
                      </a:lnTo>
                      <a:lnTo>
                        <a:pt x="571786" y="0"/>
                      </a:lnTo>
                      <a:lnTo>
                        <a:pt x="0" y="411480"/>
                      </a:lnTo>
                      <a:lnTo>
                        <a:pt x="0" y="925830"/>
                      </a:lnTo>
                      <a:lnTo>
                        <a:pt x="571786" y="51435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2" name="Google Shape;472;p3"/>
                <p:cNvSpPr/>
                <p:nvPr/>
              </p:nvSpPr>
              <p:spPr>
                <a:xfrm>
                  <a:off x="2286285" y="2334828"/>
                  <a:ext cx="571785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785" h="925830" extrusionOk="0">
                      <a:moveTo>
                        <a:pt x="571786" y="514350"/>
                      </a:moveTo>
                      <a:lnTo>
                        <a:pt x="571786" y="0"/>
                      </a:lnTo>
                      <a:lnTo>
                        <a:pt x="571786" y="0"/>
                      </a:lnTo>
                      <a:lnTo>
                        <a:pt x="0" y="411480"/>
                      </a:lnTo>
                      <a:lnTo>
                        <a:pt x="0" y="925830"/>
                      </a:lnTo>
                      <a:lnTo>
                        <a:pt x="571786" y="51435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3" name="Google Shape;473;p3"/>
                <p:cNvSpPr/>
                <p:nvPr/>
              </p:nvSpPr>
              <p:spPr>
                <a:xfrm>
                  <a:off x="2286285" y="1306128"/>
                  <a:ext cx="571785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785" h="925830" extrusionOk="0">
                      <a:moveTo>
                        <a:pt x="571786" y="514350"/>
                      </a:moveTo>
                      <a:lnTo>
                        <a:pt x="571786" y="0"/>
                      </a:lnTo>
                      <a:lnTo>
                        <a:pt x="571786" y="0"/>
                      </a:lnTo>
                      <a:lnTo>
                        <a:pt x="0" y="411480"/>
                      </a:lnTo>
                      <a:lnTo>
                        <a:pt x="0" y="925830"/>
                      </a:lnTo>
                      <a:lnTo>
                        <a:pt x="571786" y="51435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4" name="Google Shape;474;p3"/>
                <p:cNvSpPr/>
                <p:nvPr/>
              </p:nvSpPr>
              <p:spPr>
                <a:xfrm>
                  <a:off x="2286285" y="277428"/>
                  <a:ext cx="571785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785" h="925830" extrusionOk="0">
                      <a:moveTo>
                        <a:pt x="571786" y="514350"/>
                      </a:moveTo>
                      <a:lnTo>
                        <a:pt x="571786" y="514350"/>
                      </a:lnTo>
                      <a:lnTo>
                        <a:pt x="571786" y="0"/>
                      </a:lnTo>
                      <a:lnTo>
                        <a:pt x="571786" y="0"/>
                      </a:lnTo>
                      <a:lnTo>
                        <a:pt x="0" y="411480"/>
                      </a:lnTo>
                      <a:lnTo>
                        <a:pt x="0" y="92583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5" name="Google Shape;475;p3"/>
                <p:cNvSpPr/>
                <p:nvPr/>
              </p:nvSpPr>
              <p:spPr>
                <a:xfrm>
                  <a:off x="2286285" y="6449628"/>
                  <a:ext cx="571785" cy="411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785" h="411480" extrusionOk="0">
                      <a:moveTo>
                        <a:pt x="571786" y="0"/>
                      </a:moveTo>
                      <a:lnTo>
                        <a:pt x="0" y="411480"/>
                      </a:lnTo>
                      <a:lnTo>
                        <a:pt x="571786" y="411480"/>
                      </a:lnTo>
                      <a:lnTo>
                        <a:pt x="571786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6" name="Google Shape;476;p3"/>
                <p:cNvSpPr/>
                <p:nvPr/>
              </p:nvSpPr>
              <p:spPr>
                <a:xfrm>
                  <a:off x="2286285" y="3108"/>
                  <a:ext cx="238315" cy="17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315" h="171450" extrusionOk="0">
                      <a:moveTo>
                        <a:pt x="238315" y="0"/>
                      </a:moveTo>
                      <a:lnTo>
                        <a:pt x="0" y="0"/>
                      </a:lnTo>
                      <a:lnTo>
                        <a:pt x="0" y="17145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7" name="Google Shape;477;p3"/>
                <p:cNvSpPr/>
                <p:nvPr/>
              </p:nvSpPr>
              <p:spPr>
                <a:xfrm>
                  <a:off x="2286285" y="5420928"/>
                  <a:ext cx="571785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785" h="925830" extrusionOk="0">
                      <a:moveTo>
                        <a:pt x="571786" y="0"/>
                      </a:moveTo>
                      <a:lnTo>
                        <a:pt x="0" y="411480"/>
                      </a:lnTo>
                      <a:lnTo>
                        <a:pt x="0" y="925830"/>
                      </a:lnTo>
                      <a:lnTo>
                        <a:pt x="571786" y="514350"/>
                      </a:lnTo>
                      <a:lnTo>
                        <a:pt x="571786" y="514350"/>
                      </a:lnTo>
                      <a:lnTo>
                        <a:pt x="571786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8" name="Google Shape;478;p3"/>
                <p:cNvSpPr/>
                <p:nvPr/>
              </p:nvSpPr>
              <p:spPr>
                <a:xfrm>
                  <a:off x="4572571" y="4395336"/>
                  <a:ext cx="571785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785" h="925830" extrusionOk="0">
                      <a:moveTo>
                        <a:pt x="571785" y="514350"/>
                      </a:moveTo>
                      <a:lnTo>
                        <a:pt x="571785" y="0"/>
                      </a:lnTo>
                      <a:lnTo>
                        <a:pt x="570928" y="0"/>
                      </a:lnTo>
                      <a:lnTo>
                        <a:pt x="0" y="411480"/>
                      </a:lnTo>
                      <a:lnTo>
                        <a:pt x="0" y="925830"/>
                      </a:lnTo>
                      <a:lnTo>
                        <a:pt x="570928" y="51435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9" name="Google Shape;479;p3"/>
                <p:cNvSpPr/>
                <p:nvPr/>
              </p:nvSpPr>
              <p:spPr>
                <a:xfrm>
                  <a:off x="4572571" y="3366636"/>
                  <a:ext cx="571785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785" h="925830" extrusionOk="0">
                      <a:moveTo>
                        <a:pt x="571785" y="514350"/>
                      </a:moveTo>
                      <a:lnTo>
                        <a:pt x="571785" y="0"/>
                      </a:lnTo>
                      <a:lnTo>
                        <a:pt x="570928" y="0"/>
                      </a:lnTo>
                      <a:lnTo>
                        <a:pt x="0" y="411480"/>
                      </a:lnTo>
                      <a:lnTo>
                        <a:pt x="0" y="925830"/>
                      </a:lnTo>
                      <a:lnTo>
                        <a:pt x="570928" y="51435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0" name="Google Shape;480;p3"/>
                <p:cNvSpPr/>
                <p:nvPr/>
              </p:nvSpPr>
              <p:spPr>
                <a:xfrm>
                  <a:off x="4572571" y="2337936"/>
                  <a:ext cx="571785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785" h="925830" extrusionOk="0">
                      <a:moveTo>
                        <a:pt x="571785" y="514350"/>
                      </a:moveTo>
                      <a:lnTo>
                        <a:pt x="571785" y="0"/>
                      </a:lnTo>
                      <a:lnTo>
                        <a:pt x="570928" y="0"/>
                      </a:lnTo>
                      <a:lnTo>
                        <a:pt x="0" y="411480"/>
                      </a:lnTo>
                      <a:lnTo>
                        <a:pt x="0" y="925830"/>
                      </a:lnTo>
                      <a:lnTo>
                        <a:pt x="570928" y="51435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1" name="Google Shape;481;p3"/>
                <p:cNvSpPr/>
                <p:nvPr/>
              </p:nvSpPr>
              <p:spPr>
                <a:xfrm>
                  <a:off x="4572571" y="1309236"/>
                  <a:ext cx="571785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785" h="925830" extrusionOk="0">
                      <a:moveTo>
                        <a:pt x="571785" y="514350"/>
                      </a:moveTo>
                      <a:lnTo>
                        <a:pt x="571785" y="0"/>
                      </a:lnTo>
                      <a:lnTo>
                        <a:pt x="570928" y="0"/>
                      </a:lnTo>
                      <a:lnTo>
                        <a:pt x="0" y="411480"/>
                      </a:lnTo>
                      <a:lnTo>
                        <a:pt x="0" y="925830"/>
                      </a:lnTo>
                      <a:lnTo>
                        <a:pt x="570928" y="51435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2" name="Google Shape;482;p3"/>
                <p:cNvSpPr/>
                <p:nvPr/>
              </p:nvSpPr>
              <p:spPr>
                <a:xfrm>
                  <a:off x="4572571" y="280536"/>
                  <a:ext cx="571785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785" h="925830" extrusionOk="0">
                      <a:moveTo>
                        <a:pt x="570928" y="514350"/>
                      </a:moveTo>
                      <a:lnTo>
                        <a:pt x="571785" y="514350"/>
                      </a:lnTo>
                      <a:lnTo>
                        <a:pt x="571785" y="0"/>
                      </a:lnTo>
                      <a:lnTo>
                        <a:pt x="570928" y="0"/>
                      </a:lnTo>
                      <a:lnTo>
                        <a:pt x="0" y="411480"/>
                      </a:lnTo>
                      <a:lnTo>
                        <a:pt x="0" y="92583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3" name="Google Shape;483;p3"/>
                <p:cNvSpPr/>
                <p:nvPr/>
              </p:nvSpPr>
              <p:spPr>
                <a:xfrm>
                  <a:off x="4572571" y="6452736"/>
                  <a:ext cx="571785" cy="411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785" h="411480" extrusionOk="0">
                      <a:moveTo>
                        <a:pt x="570928" y="0"/>
                      </a:moveTo>
                      <a:lnTo>
                        <a:pt x="0" y="411480"/>
                      </a:lnTo>
                      <a:lnTo>
                        <a:pt x="571785" y="411480"/>
                      </a:lnTo>
                      <a:lnTo>
                        <a:pt x="571785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4" name="Google Shape;484;p3"/>
                <p:cNvSpPr/>
                <p:nvPr/>
              </p:nvSpPr>
              <p:spPr>
                <a:xfrm>
                  <a:off x="4572571" y="3108"/>
                  <a:ext cx="238315" cy="17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315" h="171450" extrusionOk="0">
                      <a:moveTo>
                        <a:pt x="238315" y="0"/>
                      </a:moveTo>
                      <a:lnTo>
                        <a:pt x="0" y="0"/>
                      </a:lnTo>
                      <a:lnTo>
                        <a:pt x="0" y="17145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5" name="Google Shape;485;p3"/>
                <p:cNvSpPr/>
                <p:nvPr/>
              </p:nvSpPr>
              <p:spPr>
                <a:xfrm>
                  <a:off x="4572571" y="5424036"/>
                  <a:ext cx="571785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785" h="925830" extrusionOk="0">
                      <a:moveTo>
                        <a:pt x="570928" y="0"/>
                      </a:moveTo>
                      <a:lnTo>
                        <a:pt x="0" y="411480"/>
                      </a:lnTo>
                      <a:lnTo>
                        <a:pt x="0" y="925830"/>
                      </a:lnTo>
                      <a:lnTo>
                        <a:pt x="570928" y="514350"/>
                      </a:lnTo>
                      <a:lnTo>
                        <a:pt x="571785" y="514350"/>
                      </a:lnTo>
                      <a:lnTo>
                        <a:pt x="571785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6" name="Google Shape;486;p3"/>
                <p:cNvSpPr/>
                <p:nvPr/>
              </p:nvSpPr>
              <p:spPr>
                <a:xfrm>
                  <a:off x="3429000" y="4392228"/>
                  <a:ext cx="571785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785" h="925830" extrusionOk="0">
                      <a:moveTo>
                        <a:pt x="571786" y="514350"/>
                      </a:moveTo>
                      <a:lnTo>
                        <a:pt x="571786" y="0"/>
                      </a:lnTo>
                      <a:lnTo>
                        <a:pt x="571786" y="0"/>
                      </a:lnTo>
                      <a:lnTo>
                        <a:pt x="0" y="411480"/>
                      </a:lnTo>
                      <a:lnTo>
                        <a:pt x="0" y="925830"/>
                      </a:lnTo>
                      <a:lnTo>
                        <a:pt x="571786" y="51435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7" name="Google Shape;487;p3"/>
                <p:cNvSpPr/>
                <p:nvPr/>
              </p:nvSpPr>
              <p:spPr>
                <a:xfrm>
                  <a:off x="3429000" y="3363528"/>
                  <a:ext cx="571785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785" h="925830" extrusionOk="0">
                      <a:moveTo>
                        <a:pt x="571786" y="514350"/>
                      </a:moveTo>
                      <a:lnTo>
                        <a:pt x="571786" y="0"/>
                      </a:lnTo>
                      <a:lnTo>
                        <a:pt x="571786" y="0"/>
                      </a:lnTo>
                      <a:lnTo>
                        <a:pt x="0" y="411480"/>
                      </a:lnTo>
                      <a:lnTo>
                        <a:pt x="0" y="925830"/>
                      </a:lnTo>
                      <a:lnTo>
                        <a:pt x="571786" y="51435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8" name="Google Shape;488;p3"/>
                <p:cNvSpPr/>
                <p:nvPr/>
              </p:nvSpPr>
              <p:spPr>
                <a:xfrm>
                  <a:off x="3429000" y="2334828"/>
                  <a:ext cx="571785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785" h="925830" extrusionOk="0">
                      <a:moveTo>
                        <a:pt x="571786" y="514350"/>
                      </a:moveTo>
                      <a:lnTo>
                        <a:pt x="571786" y="0"/>
                      </a:lnTo>
                      <a:lnTo>
                        <a:pt x="571786" y="0"/>
                      </a:lnTo>
                      <a:lnTo>
                        <a:pt x="0" y="411480"/>
                      </a:lnTo>
                      <a:lnTo>
                        <a:pt x="0" y="925830"/>
                      </a:lnTo>
                      <a:lnTo>
                        <a:pt x="571786" y="51435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9" name="Google Shape;489;p3"/>
                <p:cNvSpPr/>
                <p:nvPr/>
              </p:nvSpPr>
              <p:spPr>
                <a:xfrm>
                  <a:off x="3429000" y="1306128"/>
                  <a:ext cx="571785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785" h="925830" extrusionOk="0">
                      <a:moveTo>
                        <a:pt x="571786" y="514350"/>
                      </a:moveTo>
                      <a:lnTo>
                        <a:pt x="571786" y="0"/>
                      </a:lnTo>
                      <a:lnTo>
                        <a:pt x="571786" y="0"/>
                      </a:lnTo>
                      <a:lnTo>
                        <a:pt x="0" y="411480"/>
                      </a:lnTo>
                      <a:lnTo>
                        <a:pt x="0" y="925830"/>
                      </a:lnTo>
                      <a:lnTo>
                        <a:pt x="571786" y="51435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0" name="Google Shape;490;p3"/>
                <p:cNvSpPr/>
                <p:nvPr/>
              </p:nvSpPr>
              <p:spPr>
                <a:xfrm>
                  <a:off x="3429000" y="277428"/>
                  <a:ext cx="571785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785" h="925830" extrusionOk="0">
                      <a:moveTo>
                        <a:pt x="571786" y="514350"/>
                      </a:moveTo>
                      <a:lnTo>
                        <a:pt x="571786" y="514350"/>
                      </a:lnTo>
                      <a:lnTo>
                        <a:pt x="571786" y="0"/>
                      </a:lnTo>
                      <a:lnTo>
                        <a:pt x="571786" y="0"/>
                      </a:lnTo>
                      <a:lnTo>
                        <a:pt x="0" y="411480"/>
                      </a:lnTo>
                      <a:lnTo>
                        <a:pt x="0" y="92583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1" name="Google Shape;491;p3"/>
                <p:cNvSpPr/>
                <p:nvPr/>
              </p:nvSpPr>
              <p:spPr>
                <a:xfrm>
                  <a:off x="3429000" y="6449628"/>
                  <a:ext cx="571785" cy="411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785" h="411480" extrusionOk="0">
                      <a:moveTo>
                        <a:pt x="571786" y="0"/>
                      </a:moveTo>
                      <a:lnTo>
                        <a:pt x="0" y="411480"/>
                      </a:lnTo>
                      <a:lnTo>
                        <a:pt x="571786" y="411480"/>
                      </a:lnTo>
                      <a:lnTo>
                        <a:pt x="571786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2" name="Google Shape;492;p3"/>
                <p:cNvSpPr/>
                <p:nvPr/>
              </p:nvSpPr>
              <p:spPr>
                <a:xfrm>
                  <a:off x="3429000" y="3108"/>
                  <a:ext cx="238315" cy="17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315" h="171450" extrusionOk="0">
                      <a:moveTo>
                        <a:pt x="238315" y="0"/>
                      </a:moveTo>
                      <a:lnTo>
                        <a:pt x="0" y="0"/>
                      </a:lnTo>
                      <a:lnTo>
                        <a:pt x="0" y="17145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3" name="Google Shape;493;p3"/>
                <p:cNvSpPr/>
                <p:nvPr/>
              </p:nvSpPr>
              <p:spPr>
                <a:xfrm>
                  <a:off x="3429000" y="5420928"/>
                  <a:ext cx="571785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785" h="925830" extrusionOk="0">
                      <a:moveTo>
                        <a:pt x="571786" y="0"/>
                      </a:moveTo>
                      <a:lnTo>
                        <a:pt x="0" y="411480"/>
                      </a:lnTo>
                      <a:lnTo>
                        <a:pt x="0" y="925830"/>
                      </a:lnTo>
                      <a:lnTo>
                        <a:pt x="571786" y="514350"/>
                      </a:lnTo>
                      <a:lnTo>
                        <a:pt x="571786" y="514350"/>
                      </a:lnTo>
                      <a:lnTo>
                        <a:pt x="571786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4" name="Google Shape;494;p3"/>
                <p:cNvSpPr/>
                <p:nvPr/>
              </p:nvSpPr>
              <p:spPr>
                <a:xfrm>
                  <a:off x="5715285" y="4392228"/>
                  <a:ext cx="570928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928" h="925830" extrusionOk="0">
                      <a:moveTo>
                        <a:pt x="570928" y="514350"/>
                      </a:moveTo>
                      <a:lnTo>
                        <a:pt x="570928" y="0"/>
                      </a:lnTo>
                      <a:lnTo>
                        <a:pt x="570928" y="0"/>
                      </a:lnTo>
                      <a:lnTo>
                        <a:pt x="0" y="411480"/>
                      </a:lnTo>
                      <a:lnTo>
                        <a:pt x="0" y="925830"/>
                      </a:lnTo>
                      <a:lnTo>
                        <a:pt x="570928" y="51435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5" name="Google Shape;495;p3"/>
                <p:cNvSpPr/>
                <p:nvPr/>
              </p:nvSpPr>
              <p:spPr>
                <a:xfrm>
                  <a:off x="5715285" y="3363528"/>
                  <a:ext cx="570928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928" h="925830" extrusionOk="0">
                      <a:moveTo>
                        <a:pt x="570928" y="514350"/>
                      </a:moveTo>
                      <a:lnTo>
                        <a:pt x="570928" y="0"/>
                      </a:lnTo>
                      <a:lnTo>
                        <a:pt x="570928" y="0"/>
                      </a:lnTo>
                      <a:lnTo>
                        <a:pt x="0" y="411480"/>
                      </a:lnTo>
                      <a:lnTo>
                        <a:pt x="0" y="925830"/>
                      </a:lnTo>
                      <a:lnTo>
                        <a:pt x="570928" y="51435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6" name="Google Shape;496;p3"/>
                <p:cNvSpPr/>
                <p:nvPr/>
              </p:nvSpPr>
              <p:spPr>
                <a:xfrm>
                  <a:off x="5715285" y="2334828"/>
                  <a:ext cx="570928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928" h="925830" extrusionOk="0">
                      <a:moveTo>
                        <a:pt x="570928" y="514350"/>
                      </a:moveTo>
                      <a:lnTo>
                        <a:pt x="570928" y="0"/>
                      </a:lnTo>
                      <a:lnTo>
                        <a:pt x="570928" y="0"/>
                      </a:lnTo>
                      <a:lnTo>
                        <a:pt x="0" y="411480"/>
                      </a:lnTo>
                      <a:lnTo>
                        <a:pt x="0" y="925830"/>
                      </a:lnTo>
                      <a:lnTo>
                        <a:pt x="570928" y="51435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7" name="Google Shape;497;p3"/>
                <p:cNvSpPr/>
                <p:nvPr/>
              </p:nvSpPr>
              <p:spPr>
                <a:xfrm>
                  <a:off x="5715285" y="1306128"/>
                  <a:ext cx="570928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928" h="925830" extrusionOk="0">
                      <a:moveTo>
                        <a:pt x="570928" y="514350"/>
                      </a:moveTo>
                      <a:lnTo>
                        <a:pt x="570928" y="0"/>
                      </a:lnTo>
                      <a:lnTo>
                        <a:pt x="570928" y="0"/>
                      </a:lnTo>
                      <a:lnTo>
                        <a:pt x="0" y="411480"/>
                      </a:lnTo>
                      <a:lnTo>
                        <a:pt x="0" y="925830"/>
                      </a:lnTo>
                      <a:lnTo>
                        <a:pt x="570928" y="51435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8" name="Google Shape;498;p3"/>
                <p:cNvSpPr/>
                <p:nvPr/>
              </p:nvSpPr>
              <p:spPr>
                <a:xfrm>
                  <a:off x="5715285" y="277428"/>
                  <a:ext cx="570928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928" h="925830" extrusionOk="0">
                      <a:moveTo>
                        <a:pt x="570928" y="514350"/>
                      </a:moveTo>
                      <a:lnTo>
                        <a:pt x="570928" y="514350"/>
                      </a:lnTo>
                      <a:lnTo>
                        <a:pt x="570928" y="0"/>
                      </a:lnTo>
                      <a:lnTo>
                        <a:pt x="570928" y="0"/>
                      </a:lnTo>
                      <a:lnTo>
                        <a:pt x="0" y="411480"/>
                      </a:lnTo>
                      <a:lnTo>
                        <a:pt x="0" y="92583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9" name="Google Shape;499;p3"/>
                <p:cNvSpPr/>
                <p:nvPr/>
              </p:nvSpPr>
              <p:spPr>
                <a:xfrm>
                  <a:off x="5715285" y="6449628"/>
                  <a:ext cx="570928" cy="411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928" h="411480" extrusionOk="0">
                      <a:moveTo>
                        <a:pt x="570928" y="0"/>
                      </a:moveTo>
                      <a:lnTo>
                        <a:pt x="0" y="411480"/>
                      </a:lnTo>
                      <a:lnTo>
                        <a:pt x="570928" y="411480"/>
                      </a:lnTo>
                      <a:lnTo>
                        <a:pt x="570928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0" name="Google Shape;500;p3"/>
                <p:cNvSpPr/>
                <p:nvPr/>
              </p:nvSpPr>
              <p:spPr>
                <a:xfrm>
                  <a:off x="5715285" y="3108"/>
                  <a:ext cx="237458" cy="17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458" h="171450" extrusionOk="0">
                      <a:moveTo>
                        <a:pt x="237458" y="0"/>
                      </a:moveTo>
                      <a:lnTo>
                        <a:pt x="0" y="0"/>
                      </a:lnTo>
                      <a:lnTo>
                        <a:pt x="0" y="17145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1" name="Google Shape;501;p3"/>
                <p:cNvSpPr/>
                <p:nvPr/>
              </p:nvSpPr>
              <p:spPr>
                <a:xfrm>
                  <a:off x="5715285" y="5420928"/>
                  <a:ext cx="570928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928" h="925830" extrusionOk="0">
                      <a:moveTo>
                        <a:pt x="570928" y="0"/>
                      </a:moveTo>
                      <a:lnTo>
                        <a:pt x="0" y="411480"/>
                      </a:lnTo>
                      <a:lnTo>
                        <a:pt x="0" y="925830"/>
                      </a:lnTo>
                      <a:lnTo>
                        <a:pt x="570928" y="514350"/>
                      </a:lnTo>
                      <a:lnTo>
                        <a:pt x="570928" y="514350"/>
                      </a:lnTo>
                      <a:lnTo>
                        <a:pt x="570928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2" name="Google Shape;502;p3"/>
                <p:cNvSpPr/>
                <p:nvPr/>
              </p:nvSpPr>
              <p:spPr>
                <a:xfrm>
                  <a:off x="2858071" y="791778"/>
                  <a:ext cx="570928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928" h="925830" extrusionOk="0">
                      <a:moveTo>
                        <a:pt x="570929" y="925830"/>
                      </a:moveTo>
                      <a:lnTo>
                        <a:pt x="570929" y="925830"/>
                      </a:lnTo>
                      <a:lnTo>
                        <a:pt x="570929" y="411480"/>
                      </a:lnTo>
                      <a:lnTo>
                        <a:pt x="570929" y="411480"/>
                      </a:lnTo>
                      <a:lnTo>
                        <a:pt x="0" y="0"/>
                      </a:lnTo>
                      <a:lnTo>
                        <a:pt x="0" y="51435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3" name="Google Shape;503;p3"/>
                <p:cNvSpPr/>
                <p:nvPr/>
              </p:nvSpPr>
              <p:spPr>
                <a:xfrm>
                  <a:off x="2858071" y="1820478"/>
                  <a:ext cx="570928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928" h="925830" extrusionOk="0">
                      <a:moveTo>
                        <a:pt x="570929" y="925830"/>
                      </a:moveTo>
                      <a:lnTo>
                        <a:pt x="570929" y="411480"/>
                      </a:lnTo>
                      <a:lnTo>
                        <a:pt x="570929" y="411480"/>
                      </a:lnTo>
                      <a:lnTo>
                        <a:pt x="0" y="0"/>
                      </a:lnTo>
                      <a:lnTo>
                        <a:pt x="0" y="514350"/>
                      </a:lnTo>
                      <a:lnTo>
                        <a:pt x="570929" y="92583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4" name="Google Shape;504;p3"/>
                <p:cNvSpPr/>
                <p:nvPr/>
              </p:nvSpPr>
              <p:spPr>
                <a:xfrm>
                  <a:off x="2858071" y="3877878"/>
                  <a:ext cx="570928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928" h="925830" extrusionOk="0">
                      <a:moveTo>
                        <a:pt x="570929" y="925830"/>
                      </a:moveTo>
                      <a:lnTo>
                        <a:pt x="570929" y="411480"/>
                      </a:lnTo>
                      <a:lnTo>
                        <a:pt x="570929" y="411480"/>
                      </a:lnTo>
                      <a:lnTo>
                        <a:pt x="0" y="0"/>
                      </a:lnTo>
                      <a:lnTo>
                        <a:pt x="0" y="514350"/>
                      </a:lnTo>
                      <a:lnTo>
                        <a:pt x="570929" y="92583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5" name="Google Shape;505;p3"/>
                <p:cNvSpPr/>
                <p:nvPr/>
              </p:nvSpPr>
              <p:spPr>
                <a:xfrm>
                  <a:off x="2858071" y="2849178"/>
                  <a:ext cx="570928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928" h="925830" extrusionOk="0">
                      <a:moveTo>
                        <a:pt x="570929" y="925830"/>
                      </a:moveTo>
                      <a:lnTo>
                        <a:pt x="570929" y="411480"/>
                      </a:lnTo>
                      <a:lnTo>
                        <a:pt x="570929" y="411480"/>
                      </a:lnTo>
                      <a:lnTo>
                        <a:pt x="0" y="0"/>
                      </a:lnTo>
                      <a:lnTo>
                        <a:pt x="0" y="514350"/>
                      </a:lnTo>
                      <a:lnTo>
                        <a:pt x="570929" y="92583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6" name="Google Shape;506;p3"/>
                <p:cNvSpPr/>
                <p:nvPr/>
              </p:nvSpPr>
              <p:spPr>
                <a:xfrm>
                  <a:off x="1714500" y="4906578"/>
                  <a:ext cx="571785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785" h="925830" extrusionOk="0">
                      <a:moveTo>
                        <a:pt x="571786" y="411480"/>
                      </a:moveTo>
                      <a:lnTo>
                        <a:pt x="0" y="0"/>
                      </a:lnTo>
                      <a:lnTo>
                        <a:pt x="0" y="514350"/>
                      </a:lnTo>
                      <a:lnTo>
                        <a:pt x="571786" y="925830"/>
                      </a:lnTo>
                      <a:lnTo>
                        <a:pt x="571786" y="925830"/>
                      </a:lnTo>
                      <a:lnTo>
                        <a:pt x="571786" y="41148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7" name="Google Shape;507;p3"/>
                <p:cNvSpPr/>
                <p:nvPr/>
              </p:nvSpPr>
              <p:spPr>
                <a:xfrm>
                  <a:off x="1714500" y="791778"/>
                  <a:ext cx="571785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785" h="925830" extrusionOk="0">
                      <a:moveTo>
                        <a:pt x="571786" y="925830"/>
                      </a:moveTo>
                      <a:lnTo>
                        <a:pt x="571786" y="925830"/>
                      </a:lnTo>
                      <a:lnTo>
                        <a:pt x="571786" y="411480"/>
                      </a:lnTo>
                      <a:lnTo>
                        <a:pt x="571786" y="411480"/>
                      </a:lnTo>
                      <a:lnTo>
                        <a:pt x="0" y="0"/>
                      </a:lnTo>
                      <a:lnTo>
                        <a:pt x="0" y="51435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8" name="Google Shape;508;p3"/>
                <p:cNvSpPr/>
                <p:nvPr/>
              </p:nvSpPr>
              <p:spPr>
                <a:xfrm>
                  <a:off x="571785" y="788670"/>
                  <a:ext cx="570928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928" h="925830" extrusionOk="0">
                      <a:moveTo>
                        <a:pt x="570929" y="411480"/>
                      </a:moveTo>
                      <a:lnTo>
                        <a:pt x="0" y="0"/>
                      </a:lnTo>
                      <a:lnTo>
                        <a:pt x="0" y="514350"/>
                      </a:lnTo>
                      <a:lnTo>
                        <a:pt x="570929" y="92583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9" name="Google Shape;509;p3"/>
                <p:cNvSpPr/>
                <p:nvPr/>
              </p:nvSpPr>
              <p:spPr>
                <a:xfrm>
                  <a:off x="571785" y="1817370"/>
                  <a:ext cx="570928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928" h="925830" extrusionOk="0">
                      <a:moveTo>
                        <a:pt x="570929" y="411480"/>
                      </a:moveTo>
                      <a:lnTo>
                        <a:pt x="0" y="0"/>
                      </a:lnTo>
                      <a:lnTo>
                        <a:pt x="0" y="514350"/>
                      </a:lnTo>
                      <a:lnTo>
                        <a:pt x="570929" y="92583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0" name="Google Shape;510;p3"/>
                <p:cNvSpPr/>
                <p:nvPr/>
              </p:nvSpPr>
              <p:spPr>
                <a:xfrm>
                  <a:off x="571785" y="3877878"/>
                  <a:ext cx="570928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928" h="925830" extrusionOk="0">
                      <a:moveTo>
                        <a:pt x="570929" y="411480"/>
                      </a:moveTo>
                      <a:lnTo>
                        <a:pt x="0" y="0"/>
                      </a:lnTo>
                      <a:lnTo>
                        <a:pt x="0" y="514350"/>
                      </a:lnTo>
                      <a:lnTo>
                        <a:pt x="570929" y="92583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1" name="Google Shape;511;p3"/>
                <p:cNvSpPr/>
                <p:nvPr/>
              </p:nvSpPr>
              <p:spPr>
                <a:xfrm>
                  <a:off x="571785" y="2849178"/>
                  <a:ext cx="570928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928" h="925830" extrusionOk="0">
                      <a:moveTo>
                        <a:pt x="570929" y="411480"/>
                      </a:moveTo>
                      <a:lnTo>
                        <a:pt x="0" y="0"/>
                      </a:lnTo>
                      <a:lnTo>
                        <a:pt x="0" y="514350"/>
                      </a:lnTo>
                      <a:lnTo>
                        <a:pt x="570929" y="92583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2" name="Google Shape;512;p3"/>
                <p:cNvSpPr/>
                <p:nvPr/>
              </p:nvSpPr>
              <p:spPr>
                <a:xfrm>
                  <a:off x="571785" y="4906578"/>
                  <a:ext cx="570928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928" h="925830" extrusionOk="0">
                      <a:moveTo>
                        <a:pt x="570929" y="411480"/>
                      </a:moveTo>
                      <a:lnTo>
                        <a:pt x="0" y="0"/>
                      </a:lnTo>
                      <a:lnTo>
                        <a:pt x="0" y="514350"/>
                      </a:lnTo>
                      <a:lnTo>
                        <a:pt x="570929" y="92583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3" name="Google Shape;513;p3"/>
                <p:cNvSpPr/>
                <p:nvPr/>
              </p:nvSpPr>
              <p:spPr>
                <a:xfrm>
                  <a:off x="1714500" y="1820478"/>
                  <a:ext cx="571785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785" h="925830" extrusionOk="0">
                      <a:moveTo>
                        <a:pt x="571786" y="925830"/>
                      </a:moveTo>
                      <a:lnTo>
                        <a:pt x="571786" y="411480"/>
                      </a:lnTo>
                      <a:lnTo>
                        <a:pt x="571786" y="411480"/>
                      </a:lnTo>
                      <a:lnTo>
                        <a:pt x="0" y="0"/>
                      </a:lnTo>
                      <a:lnTo>
                        <a:pt x="0" y="514350"/>
                      </a:lnTo>
                      <a:lnTo>
                        <a:pt x="571786" y="92583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4" name="Google Shape;514;p3"/>
                <p:cNvSpPr/>
                <p:nvPr/>
              </p:nvSpPr>
              <p:spPr>
                <a:xfrm>
                  <a:off x="1714500" y="3877878"/>
                  <a:ext cx="571785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785" h="925830" extrusionOk="0">
                      <a:moveTo>
                        <a:pt x="571786" y="925830"/>
                      </a:moveTo>
                      <a:lnTo>
                        <a:pt x="571786" y="411480"/>
                      </a:lnTo>
                      <a:lnTo>
                        <a:pt x="571786" y="411480"/>
                      </a:lnTo>
                      <a:lnTo>
                        <a:pt x="0" y="0"/>
                      </a:lnTo>
                      <a:lnTo>
                        <a:pt x="0" y="514350"/>
                      </a:lnTo>
                      <a:lnTo>
                        <a:pt x="571786" y="92583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5" name="Google Shape;515;p3"/>
                <p:cNvSpPr/>
                <p:nvPr/>
              </p:nvSpPr>
              <p:spPr>
                <a:xfrm>
                  <a:off x="1714500" y="2849178"/>
                  <a:ext cx="571785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785" h="925830" extrusionOk="0">
                      <a:moveTo>
                        <a:pt x="571786" y="925830"/>
                      </a:moveTo>
                      <a:lnTo>
                        <a:pt x="571786" y="411480"/>
                      </a:lnTo>
                      <a:lnTo>
                        <a:pt x="571786" y="411480"/>
                      </a:lnTo>
                      <a:lnTo>
                        <a:pt x="0" y="0"/>
                      </a:lnTo>
                      <a:lnTo>
                        <a:pt x="0" y="514350"/>
                      </a:lnTo>
                      <a:lnTo>
                        <a:pt x="571786" y="92583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6" name="Google Shape;516;p3"/>
                <p:cNvSpPr/>
                <p:nvPr/>
              </p:nvSpPr>
              <p:spPr>
                <a:xfrm>
                  <a:off x="1714500" y="5935278"/>
                  <a:ext cx="571785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785" h="925830" extrusionOk="0">
                      <a:moveTo>
                        <a:pt x="571786" y="411480"/>
                      </a:moveTo>
                      <a:lnTo>
                        <a:pt x="571786" y="411480"/>
                      </a:lnTo>
                      <a:lnTo>
                        <a:pt x="0" y="0"/>
                      </a:lnTo>
                      <a:lnTo>
                        <a:pt x="0" y="514350"/>
                      </a:lnTo>
                      <a:lnTo>
                        <a:pt x="571786" y="925830"/>
                      </a:lnTo>
                      <a:lnTo>
                        <a:pt x="571786" y="92583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7" name="Google Shape;517;p3"/>
                <p:cNvSpPr/>
                <p:nvPr/>
              </p:nvSpPr>
              <p:spPr>
                <a:xfrm>
                  <a:off x="571785" y="5935278"/>
                  <a:ext cx="570928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928" h="925830" extrusionOk="0">
                      <a:moveTo>
                        <a:pt x="0" y="0"/>
                      </a:moveTo>
                      <a:lnTo>
                        <a:pt x="0" y="514350"/>
                      </a:lnTo>
                      <a:lnTo>
                        <a:pt x="570929" y="925830"/>
                      </a:lnTo>
                      <a:lnTo>
                        <a:pt x="570929" y="41148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8" name="Google Shape;518;p3"/>
                <p:cNvSpPr/>
                <p:nvPr/>
              </p:nvSpPr>
              <p:spPr>
                <a:xfrm>
                  <a:off x="571785" y="0"/>
                  <a:ext cx="570928" cy="68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928" h="685800" extrusionOk="0">
                      <a:moveTo>
                        <a:pt x="0" y="274320"/>
                      </a:moveTo>
                      <a:lnTo>
                        <a:pt x="570929" y="685800"/>
                      </a:lnTo>
                      <a:lnTo>
                        <a:pt x="570929" y="171450"/>
                      </a:lnTo>
                      <a:lnTo>
                        <a:pt x="33347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9" name="Google Shape;519;p3"/>
                <p:cNvSpPr/>
                <p:nvPr/>
              </p:nvSpPr>
              <p:spPr>
                <a:xfrm>
                  <a:off x="1714500" y="3108"/>
                  <a:ext cx="571785" cy="68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785" h="685800" extrusionOk="0">
                      <a:moveTo>
                        <a:pt x="0" y="274320"/>
                      </a:moveTo>
                      <a:lnTo>
                        <a:pt x="571786" y="685800"/>
                      </a:lnTo>
                      <a:lnTo>
                        <a:pt x="571786" y="685800"/>
                      </a:lnTo>
                      <a:lnTo>
                        <a:pt x="571786" y="171450"/>
                      </a:lnTo>
                      <a:lnTo>
                        <a:pt x="571786" y="171450"/>
                      </a:lnTo>
                      <a:lnTo>
                        <a:pt x="33347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0" name="Google Shape;520;p3"/>
                <p:cNvSpPr/>
                <p:nvPr/>
              </p:nvSpPr>
              <p:spPr>
                <a:xfrm>
                  <a:off x="2858071" y="4906578"/>
                  <a:ext cx="570928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928" h="925830" extrusionOk="0">
                      <a:moveTo>
                        <a:pt x="570929" y="411480"/>
                      </a:moveTo>
                      <a:lnTo>
                        <a:pt x="0" y="0"/>
                      </a:lnTo>
                      <a:lnTo>
                        <a:pt x="0" y="514350"/>
                      </a:lnTo>
                      <a:lnTo>
                        <a:pt x="570929" y="925830"/>
                      </a:lnTo>
                      <a:lnTo>
                        <a:pt x="570929" y="925830"/>
                      </a:lnTo>
                      <a:lnTo>
                        <a:pt x="570929" y="41148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1" name="Google Shape;521;p3"/>
                <p:cNvSpPr/>
                <p:nvPr/>
              </p:nvSpPr>
              <p:spPr>
                <a:xfrm>
                  <a:off x="2858071" y="5935278"/>
                  <a:ext cx="570928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928" h="925830" extrusionOk="0">
                      <a:moveTo>
                        <a:pt x="570929" y="411480"/>
                      </a:moveTo>
                      <a:lnTo>
                        <a:pt x="570929" y="411480"/>
                      </a:lnTo>
                      <a:lnTo>
                        <a:pt x="0" y="0"/>
                      </a:lnTo>
                      <a:lnTo>
                        <a:pt x="0" y="514350"/>
                      </a:lnTo>
                      <a:lnTo>
                        <a:pt x="570929" y="925830"/>
                      </a:lnTo>
                      <a:lnTo>
                        <a:pt x="570929" y="92583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2" name="Google Shape;522;p3"/>
                <p:cNvSpPr/>
                <p:nvPr/>
              </p:nvSpPr>
              <p:spPr>
                <a:xfrm>
                  <a:off x="2858071" y="3108"/>
                  <a:ext cx="570928" cy="68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928" h="685800" extrusionOk="0">
                      <a:moveTo>
                        <a:pt x="0" y="274320"/>
                      </a:moveTo>
                      <a:lnTo>
                        <a:pt x="570929" y="685800"/>
                      </a:lnTo>
                      <a:lnTo>
                        <a:pt x="570929" y="685800"/>
                      </a:lnTo>
                      <a:lnTo>
                        <a:pt x="570929" y="171450"/>
                      </a:lnTo>
                      <a:lnTo>
                        <a:pt x="570929" y="171450"/>
                      </a:lnTo>
                      <a:lnTo>
                        <a:pt x="33261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3" name="Google Shape;523;p3"/>
                <p:cNvSpPr/>
                <p:nvPr/>
              </p:nvSpPr>
              <p:spPr>
                <a:xfrm>
                  <a:off x="5144357" y="4906578"/>
                  <a:ext cx="570928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928" h="925830" extrusionOk="0">
                      <a:moveTo>
                        <a:pt x="570929" y="411480"/>
                      </a:moveTo>
                      <a:lnTo>
                        <a:pt x="0" y="0"/>
                      </a:lnTo>
                      <a:lnTo>
                        <a:pt x="0" y="514350"/>
                      </a:lnTo>
                      <a:lnTo>
                        <a:pt x="570929" y="925830"/>
                      </a:lnTo>
                      <a:lnTo>
                        <a:pt x="570929" y="925830"/>
                      </a:lnTo>
                      <a:lnTo>
                        <a:pt x="570929" y="41148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4" name="Google Shape;524;p3"/>
                <p:cNvSpPr/>
                <p:nvPr/>
              </p:nvSpPr>
              <p:spPr>
                <a:xfrm>
                  <a:off x="5144357" y="794886"/>
                  <a:ext cx="570928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928" h="925830" extrusionOk="0">
                      <a:moveTo>
                        <a:pt x="570929" y="925830"/>
                      </a:moveTo>
                      <a:lnTo>
                        <a:pt x="570929" y="925830"/>
                      </a:lnTo>
                      <a:lnTo>
                        <a:pt x="570929" y="411480"/>
                      </a:lnTo>
                      <a:lnTo>
                        <a:pt x="570929" y="411480"/>
                      </a:lnTo>
                      <a:lnTo>
                        <a:pt x="0" y="0"/>
                      </a:lnTo>
                      <a:lnTo>
                        <a:pt x="0" y="51435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5" name="Google Shape;525;p3"/>
                <p:cNvSpPr/>
                <p:nvPr/>
              </p:nvSpPr>
              <p:spPr>
                <a:xfrm>
                  <a:off x="5144357" y="1820478"/>
                  <a:ext cx="570928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928" h="925830" extrusionOk="0">
                      <a:moveTo>
                        <a:pt x="570929" y="925830"/>
                      </a:moveTo>
                      <a:lnTo>
                        <a:pt x="570929" y="411480"/>
                      </a:lnTo>
                      <a:lnTo>
                        <a:pt x="570929" y="411480"/>
                      </a:lnTo>
                      <a:lnTo>
                        <a:pt x="0" y="0"/>
                      </a:lnTo>
                      <a:lnTo>
                        <a:pt x="0" y="514350"/>
                      </a:lnTo>
                      <a:lnTo>
                        <a:pt x="570929" y="92583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6" name="Google Shape;526;p3"/>
                <p:cNvSpPr/>
                <p:nvPr/>
              </p:nvSpPr>
              <p:spPr>
                <a:xfrm>
                  <a:off x="5144357" y="3877878"/>
                  <a:ext cx="570928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928" h="925830" extrusionOk="0">
                      <a:moveTo>
                        <a:pt x="570929" y="925830"/>
                      </a:moveTo>
                      <a:lnTo>
                        <a:pt x="570929" y="411480"/>
                      </a:lnTo>
                      <a:lnTo>
                        <a:pt x="570929" y="411480"/>
                      </a:lnTo>
                      <a:lnTo>
                        <a:pt x="0" y="0"/>
                      </a:lnTo>
                      <a:lnTo>
                        <a:pt x="0" y="514350"/>
                      </a:lnTo>
                      <a:lnTo>
                        <a:pt x="570929" y="92583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7" name="Google Shape;527;p3"/>
                <p:cNvSpPr/>
                <p:nvPr/>
              </p:nvSpPr>
              <p:spPr>
                <a:xfrm>
                  <a:off x="5144357" y="2849178"/>
                  <a:ext cx="570928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928" h="925830" extrusionOk="0">
                      <a:moveTo>
                        <a:pt x="570929" y="925830"/>
                      </a:moveTo>
                      <a:lnTo>
                        <a:pt x="570929" y="411480"/>
                      </a:lnTo>
                      <a:lnTo>
                        <a:pt x="570929" y="411480"/>
                      </a:lnTo>
                      <a:lnTo>
                        <a:pt x="0" y="0"/>
                      </a:lnTo>
                      <a:lnTo>
                        <a:pt x="0" y="514350"/>
                      </a:lnTo>
                      <a:lnTo>
                        <a:pt x="570929" y="92583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8" name="Google Shape;528;p3"/>
                <p:cNvSpPr/>
                <p:nvPr/>
              </p:nvSpPr>
              <p:spPr>
                <a:xfrm>
                  <a:off x="5144357" y="5935278"/>
                  <a:ext cx="570928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928" h="925830" extrusionOk="0">
                      <a:moveTo>
                        <a:pt x="570929" y="411480"/>
                      </a:moveTo>
                      <a:lnTo>
                        <a:pt x="570929" y="411480"/>
                      </a:lnTo>
                      <a:lnTo>
                        <a:pt x="0" y="0"/>
                      </a:lnTo>
                      <a:lnTo>
                        <a:pt x="0" y="514350"/>
                      </a:lnTo>
                      <a:lnTo>
                        <a:pt x="570929" y="925830"/>
                      </a:lnTo>
                      <a:lnTo>
                        <a:pt x="570929" y="92583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9" name="Google Shape;529;p3"/>
                <p:cNvSpPr/>
                <p:nvPr/>
              </p:nvSpPr>
              <p:spPr>
                <a:xfrm>
                  <a:off x="5144357" y="6216"/>
                  <a:ext cx="570928" cy="68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928" h="685800" extrusionOk="0">
                      <a:moveTo>
                        <a:pt x="0" y="274320"/>
                      </a:moveTo>
                      <a:lnTo>
                        <a:pt x="570929" y="685800"/>
                      </a:lnTo>
                      <a:lnTo>
                        <a:pt x="570929" y="685800"/>
                      </a:lnTo>
                      <a:lnTo>
                        <a:pt x="570929" y="171450"/>
                      </a:lnTo>
                      <a:lnTo>
                        <a:pt x="570929" y="171450"/>
                      </a:lnTo>
                      <a:lnTo>
                        <a:pt x="33261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0" name="Google Shape;530;p3"/>
                <p:cNvSpPr/>
                <p:nvPr/>
              </p:nvSpPr>
              <p:spPr>
                <a:xfrm>
                  <a:off x="4000785" y="4906578"/>
                  <a:ext cx="571785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785" h="925830" extrusionOk="0">
                      <a:moveTo>
                        <a:pt x="571786" y="411480"/>
                      </a:moveTo>
                      <a:lnTo>
                        <a:pt x="0" y="0"/>
                      </a:lnTo>
                      <a:lnTo>
                        <a:pt x="0" y="514350"/>
                      </a:lnTo>
                      <a:lnTo>
                        <a:pt x="571786" y="925830"/>
                      </a:lnTo>
                      <a:lnTo>
                        <a:pt x="571786" y="925830"/>
                      </a:lnTo>
                      <a:lnTo>
                        <a:pt x="571786" y="41148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1" name="Google Shape;531;p3"/>
                <p:cNvSpPr/>
                <p:nvPr/>
              </p:nvSpPr>
              <p:spPr>
                <a:xfrm>
                  <a:off x="4000785" y="791778"/>
                  <a:ext cx="571785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785" h="925830" extrusionOk="0">
                      <a:moveTo>
                        <a:pt x="571786" y="925830"/>
                      </a:moveTo>
                      <a:lnTo>
                        <a:pt x="571786" y="925830"/>
                      </a:lnTo>
                      <a:lnTo>
                        <a:pt x="571786" y="411480"/>
                      </a:lnTo>
                      <a:lnTo>
                        <a:pt x="571786" y="411480"/>
                      </a:lnTo>
                      <a:lnTo>
                        <a:pt x="0" y="0"/>
                      </a:lnTo>
                      <a:lnTo>
                        <a:pt x="0" y="51435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2" name="Google Shape;532;p3"/>
                <p:cNvSpPr/>
                <p:nvPr/>
              </p:nvSpPr>
              <p:spPr>
                <a:xfrm>
                  <a:off x="4000785" y="1820478"/>
                  <a:ext cx="571785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785" h="925830" extrusionOk="0">
                      <a:moveTo>
                        <a:pt x="571786" y="925830"/>
                      </a:moveTo>
                      <a:lnTo>
                        <a:pt x="571786" y="411480"/>
                      </a:lnTo>
                      <a:lnTo>
                        <a:pt x="571786" y="411480"/>
                      </a:lnTo>
                      <a:lnTo>
                        <a:pt x="0" y="0"/>
                      </a:lnTo>
                      <a:lnTo>
                        <a:pt x="0" y="514350"/>
                      </a:lnTo>
                      <a:lnTo>
                        <a:pt x="571786" y="92583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3" name="Google Shape;533;p3"/>
                <p:cNvSpPr/>
                <p:nvPr/>
              </p:nvSpPr>
              <p:spPr>
                <a:xfrm>
                  <a:off x="4000785" y="3877878"/>
                  <a:ext cx="571785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785" h="925830" extrusionOk="0">
                      <a:moveTo>
                        <a:pt x="571786" y="925830"/>
                      </a:moveTo>
                      <a:lnTo>
                        <a:pt x="571786" y="411480"/>
                      </a:lnTo>
                      <a:lnTo>
                        <a:pt x="571786" y="411480"/>
                      </a:lnTo>
                      <a:lnTo>
                        <a:pt x="0" y="0"/>
                      </a:lnTo>
                      <a:lnTo>
                        <a:pt x="0" y="514350"/>
                      </a:lnTo>
                      <a:lnTo>
                        <a:pt x="571786" y="92583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4" name="Google Shape;534;p3"/>
                <p:cNvSpPr/>
                <p:nvPr/>
              </p:nvSpPr>
              <p:spPr>
                <a:xfrm>
                  <a:off x="4000785" y="2849178"/>
                  <a:ext cx="571785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785" h="925830" extrusionOk="0">
                      <a:moveTo>
                        <a:pt x="571786" y="925830"/>
                      </a:moveTo>
                      <a:lnTo>
                        <a:pt x="571786" y="411480"/>
                      </a:lnTo>
                      <a:lnTo>
                        <a:pt x="571786" y="411480"/>
                      </a:lnTo>
                      <a:lnTo>
                        <a:pt x="0" y="0"/>
                      </a:lnTo>
                      <a:lnTo>
                        <a:pt x="0" y="514350"/>
                      </a:lnTo>
                      <a:lnTo>
                        <a:pt x="571786" y="92583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5" name="Google Shape;535;p3"/>
                <p:cNvSpPr/>
                <p:nvPr/>
              </p:nvSpPr>
              <p:spPr>
                <a:xfrm>
                  <a:off x="4000785" y="5935278"/>
                  <a:ext cx="571785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785" h="925830" extrusionOk="0">
                      <a:moveTo>
                        <a:pt x="571786" y="411480"/>
                      </a:moveTo>
                      <a:lnTo>
                        <a:pt x="571786" y="411480"/>
                      </a:lnTo>
                      <a:lnTo>
                        <a:pt x="0" y="0"/>
                      </a:lnTo>
                      <a:lnTo>
                        <a:pt x="0" y="514350"/>
                      </a:lnTo>
                      <a:lnTo>
                        <a:pt x="571786" y="925830"/>
                      </a:lnTo>
                      <a:lnTo>
                        <a:pt x="571786" y="92583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6" name="Google Shape;536;p3"/>
                <p:cNvSpPr/>
                <p:nvPr/>
              </p:nvSpPr>
              <p:spPr>
                <a:xfrm>
                  <a:off x="4000785" y="3108"/>
                  <a:ext cx="571785" cy="68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785" h="685800" extrusionOk="0">
                      <a:moveTo>
                        <a:pt x="0" y="274320"/>
                      </a:moveTo>
                      <a:lnTo>
                        <a:pt x="571786" y="685800"/>
                      </a:lnTo>
                      <a:lnTo>
                        <a:pt x="571786" y="685800"/>
                      </a:lnTo>
                      <a:lnTo>
                        <a:pt x="571786" y="171450"/>
                      </a:lnTo>
                      <a:lnTo>
                        <a:pt x="571786" y="171450"/>
                      </a:lnTo>
                      <a:lnTo>
                        <a:pt x="33347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7" name="Google Shape;537;p3"/>
                <p:cNvSpPr/>
                <p:nvPr/>
              </p:nvSpPr>
              <p:spPr>
                <a:xfrm>
                  <a:off x="6286214" y="4906578"/>
                  <a:ext cx="571785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785" h="925830" extrusionOk="0">
                      <a:moveTo>
                        <a:pt x="571786" y="411480"/>
                      </a:moveTo>
                      <a:lnTo>
                        <a:pt x="0" y="0"/>
                      </a:lnTo>
                      <a:lnTo>
                        <a:pt x="0" y="514350"/>
                      </a:lnTo>
                      <a:lnTo>
                        <a:pt x="571786" y="925830"/>
                      </a:lnTo>
                      <a:lnTo>
                        <a:pt x="571786" y="925830"/>
                      </a:lnTo>
                      <a:lnTo>
                        <a:pt x="571786" y="41148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8" name="Google Shape;538;p3"/>
                <p:cNvSpPr/>
                <p:nvPr/>
              </p:nvSpPr>
              <p:spPr>
                <a:xfrm>
                  <a:off x="6286214" y="791778"/>
                  <a:ext cx="571785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785" h="925830" extrusionOk="0">
                      <a:moveTo>
                        <a:pt x="571786" y="925830"/>
                      </a:moveTo>
                      <a:lnTo>
                        <a:pt x="571786" y="925830"/>
                      </a:lnTo>
                      <a:lnTo>
                        <a:pt x="571786" y="411480"/>
                      </a:lnTo>
                      <a:lnTo>
                        <a:pt x="571786" y="411480"/>
                      </a:lnTo>
                      <a:lnTo>
                        <a:pt x="0" y="0"/>
                      </a:lnTo>
                      <a:lnTo>
                        <a:pt x="0" y="51435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9" name="Google Shape;539;p3"/>
                <p:cNvSpPr/>
                <p:nvPr/>
              </p:nvSpPr>
              <p:spPr>
                <a:xfrm>
                  <a:off x="6286214" y="1820478"/>
                  <a:ext cx="571785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785" h="925830" extrusionOk="0">
                      <a:moveTo>
                        <a:pt x="571786" y="925830"/>
                      </a:moveTo>
                      <a:lnTo>
                        <a:pt x="571786" y="411480"/>
                      </a:lnTo>
                      <a:lnTo>
                        <a:pt x="571786" y="411480"/>
                      </a:lnTo>
                      <a:lnTo>
                        <a:pt x="0" y="0"/>
                      </a:lnTo>
                      <a:lnTo>
                        <a:pt x="0" y="514350"/>
                      </a:lnTo>
                      <a:lnTo>
                        <a:pt x="571786" y="92583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0" name="Google Shape;540;p3"/>
                <p:cNvSpPr/>
                <p:nvPr/>
              </p:nvSpPr>
              <p:spPr>
                <a:xfrm>
                  <a:off x="6286214" y="3877878"/>
                  <a:ext cx="571785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785" h="925830" extrusionOk="0">
                      <a:moveTo>
                        <a:pt x="571786" y="925830"/>
                      </a:moveTo>
                      <a:lnTo>
                        <a:pt x="571786" y="411480"/>
                      </a:lnTo>
                      <a:lnTo>
                        <a:pt x="571786" y="411480"/>
                      </a:lnTo>
                      <a:lnTo>
                        <a:pt x="0" y="0"/>
                      </a:lnTo>
                      <a:lnTo>
                        <a:pt x="0" y="514350"/>
                      </a:lnTo>
                      <a:lnTo>
                        <a:pt x="571786" y="92583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1" name="Google Shape;541;p3"/>
                <p:cNvSpPr/>
                <p:nvPr/>
              </p:nvSpPr>
              <p:spPr>
                <a:xfrm>
                  <a:off x="6286214" y="2849178"/>
                  <a:ext cx="571785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785" h="925830" extrusionOk="0">
                      <a:moveTo>
                        <a:pt x="571786" y="925830"/>
                      </a:moveTo>
                      <a:lnTo>
                        <a:pt x="571786" y="411480"/>
                      </a:lnTo>
                      <a:lnTo>
                        <a:pt x="571786" y="411480"/>
                      </a:lnTo>
                      <a:lnTo>
                        <a:pt x="0" y="0"/>
                      </a:lnTo>
                      <a:lnTo>
                        <a:pt x="0" y="514350"/>
                      </a:lnTo>
                      <a:lnTo>
                        <a:pt x="571786" y="92583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2" name="Google Shape;542;p3"/>
                <p:cNvSpPr/>
                <p:nvPr/>
              </p:nvSpPr>
              <p:spPr>
                <a:xfrm>
                  <a:off x="6286214" y="5935278"/>
                  <a:ext cx="571785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785" h="925830" extrusionOk="0">
                      <a:moveTo>
                        <a:pt x="571786" y="411480"/>
                      </a:moveTo>
                      <a:lnTo>
                        <a:pt x="571786" y="411480"/>
                      </a:lnTo>
                      <a:lnTo>
                        <a:pt x="0" y="0"/>
                      </a:lnTo>
                      <a:lnTo>
                        <a:pt x="0" y="514350"/>
                      </a:lnTo>
                      <a:lnTo>
                        <a:pt x="571786" y="925830"/>
                      </a:lnTo>
                      <a:lnTo>
                        <a:pt x="571786" y="92583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3" name="Google Shape;543;p3"/>
                <p:cNvSpPr/>
                <p:nvPr/>
              </p:nvSpPr>
              <p:spPr>
                <a:xfrm>
                  <a:off x="6286214" y="3108"/>
                  <a:ext cx="571785" cy="68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785" h="685800" extrusionOk="0">
                      <a:moveTo>
                        <a:pt x="0" y="274320"/>
                      </a:moveTo>
                      <a:lnTo>
                        <a:pt x="571786" y="685800"/>
                      </a:lnTo>
                      <a:lnTo>
                        <a:pt x="571786" y="685800"/>
                      </a:lnTo>
                      <a:lnTo>
                        <a:pt x="571786" y="171450"/>
                      </a:lnTo>
                      <a:lnTo>
                        <a:pt x="571786" y="171450"/>
                      </a:lnTo>
                      <a:lnTo>
                        <a:pt x="33347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544" name="Google Shape;544;p3"/>
              <p:cNvGrpSpPr/>
              <p:nvPr/>
            </p:nvGrpSpPr>
            <p:grpSpPr>
              <a:xfrm>
                <a:off x="0" y="0"/>
                <a:ext cx="6857999" cy="6861108"/>
                <a:chOff x="0" y="0"/>
                <a:chExt cx="6857999" cy="6861108"/>
              </a:xfrm>
            </p:grpSpPr>
            <p:sp>
              <p:nvSpPr>
                <p:cNvPr id="545" name="Google Shape;545;p3"/>
                <p:cNvSpPr/>
                <p:nvPr/>
              </p:nvSpPr>
              <p:spPr>
                <a:xfrm>
                  <a:off x="1142714" y="4903470"/>
                  <a:ext cx="571785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785" h="925830" extrusionOk="0">
                      <a:moveTo>
                        <a:pt x="571786" y="0"/>
                      </a:moveTo>
                      <a:lnTo>
                        <a:pt x="0" y="411480"/>
                      </a:lnTo>
                      <a:lnTo>
                        <a:pt x="0" y="925830"/>
                      </a:lnTo>
                      <a:lnTo>
                        <a:pt x="571786" y="514350"/>
                      </a:lnTo>
                      <a:lnTo>
                        <a:pt x="571786" y="514350"/>
                      </a:lnTo>
                      <a:lnTo>
                        <a:pt x="571786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6" name="Google Shape;546;p3"/>
                <p:cNvSpPr/>
                <p:nvPr/>
              </p:nvSpPr>
              <p:spPr>
                <a:xfrm>
                  <a:off x="0" y="0"/>
                  <a:ext cx="571785" cy="68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785" h="685800" extrusionOk="0">
                      <a:moveTo>
                        <a:pt x="571786" y="0"/>
                      </a:moveTo>
                      <a:lnTo>
                        <a:pt x="238316" y="0"/>
                      </a:lnTo>
                      <a:lnTo>
                        <a:pt x="0" y="171450"/>
                      </a:lnTo>
                      <a:lnTo>
                        <a:pt x="0" y="685800"/>
                      </a:lnTo>
                      <a:lnTo>
                        <a:pt x="571786" y="27432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7" name="Google Shape;547;p3"/>
                <p:cNvSpPr/>
                <p:nvPr/>
              </p:nvSpPr>
              <p:spPr>
                <a:xfrm>
                  <a:off x="2286285" y="1820478"/>
                  <a:ext cx="571785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785" h="925830" extrusionOk="0">
                      <a:moveTo>
                        <a:pt x="571786" y="514350"/>
                      </a:moveTo>
                      <a:lnTo>
                        <a:pt x="571786" y="0"/>
                      </a:lnTo>
                      <a:lnTo>
                        <a:pt x="571786" y="0"/>
                      </a:lnTo>
                      <a:lnTo>
                        <a:pt x="0" y="411480"/>
                      </a:lnTo>
                      <a:lnTo>
                        <a:pt x="0" y="925830"/>
                      </a:lnTo>
                      <a:lnTo>
                        <a:pt x="571786" y="51435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8" name="Google Shape;548;p3"/>
                <p:cNvSpPr/>
                <p:nvPr/>
              </p:nvSpPr>
              <p:spPr>
                <a:xfrm>
                  <a:off x="4572571" y="2849178"/>
                  <a:ext cx="571785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785" h="925830" extrusionOk="0">
                      <a:moveTo>
                        <a:pt x="571785" y="514350"/>
                      </a:moveTo>
                      <a:lnTo>
                        <a:pt x="571785" y="0"/>
                      </a:lnTo>
                      <a:lnTo>
                        <a:pt x="570928" y="0"/>
                      </a:lnTo>
                      <a:lnTo>
                        <a:pt x="0" y="411480"/>
                      </a:lnTo>
                      <a:lnTo>
                        <a:pt x="0" y="925830"/>
                      </a:lnTo>
                      <a:lnTo>
                        <a:pt x="570928" y="51435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9" name="Google Shape;549;p3"/>
                <p:cNvSpPr/>
                <p:nvPr/>
              </p:nvSpPr>
              <p:spPr>
                <a:xfrm>
                  <a:off x="3429000" y="3108"/>
                  <a:ext cx="571785" cy="68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785" h="685800" extrusionOk="0">
                      <a:moveTo>
                        <a:pt x="0" y="685800"/>
                      </a:moveTo>
                      <a:lnTo>
                        <a:pt x="571786" y="274320"/>
                      </a:lnTo>
                      <a:lnTo>
                        <a:pt x="571786" y="274320"/>
                      </a:lnTo>
                      <a:lnTo>
                        <a:pt x="571786" y="0"/>
                      </a:lnTo>
                      <a:lnTo>
                        <a:pt x="238315" y="0"/>
                      </a:lnTo>
                      <a:lnTo>
                        <a:pt x="0" y="17145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0" name="Google Shape;550;p3"/>
                <p:cNvSpPr/>
                <p:nvPr/>
              </p:nvSpPr>
              <p:spPr>
                <a:xfrm>
                  <a:off x="5715285" y="2849178"/>
                  <a:ext cx="570928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928" h="925830" extrusionOk="0">
                      <a:moveTo>
                        <a:pt x="570928" y="514350"/>
                      </a:moveTo>
                      <a:lnTo>
                        <a:pt x="570928" y="0"/>
                      </a:lnTo>
                      <a:lnTo>
                        <a:pt x="570928" y="0"/>
                      </a:lnTo>
                      <a:lnTo>
                        <a:pt x="0" y="411480"/>
                      </a:lnTo>
                      <a:lnTo>
                        <a:pt x="0" y="925830"/>
                      </a:lnTo>
                      <a:lnTo>
                        <a:pt x="570928" y="51435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1" name="Google Shape;551;p3"/>
                <p:cNvSpPr/>
                <p:nvPr/>
              </p:nvSpPr>
              <p:spPr>
                <a:xfrm>
                  <a:off x="571785" y="2331720"/>
                  <a:ext cx="570928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928" h="925830" extrusionOk="0">
                      <a:moveTo>
                        <a:pt x="570929" y="411480"/>
                      </a:moveTo>
                      <a:lnTo>
                        <a:pt x="0" y="0"/>
                      </a:lnTo>
                      <a:lnTo>
                        <a:pt x="0" y="514350"/>
                      </a:lnTo>
                      <a:lnTo>
                        <a:pt x="570929" y="92583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2" name="Google Shape;552;p3"/>
                <p:cNvSpPr/>
                <p:nvPr/>
              </p:nvSpPr>
              <p:spPr>
                <a:xfrm>
                  <a:off x="1714500" y="3360420"/>
                  <a:ext cx="571785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785" h="925830" extrusionOk="0">
                      <a:moveTo>
                        <a:pt x="571786" y="925830"/>
                      </a:moveTo>
                      <a:lnTo>
                        <a:pt x="571786" y="411480"/>
                      </a:lnTo>
                      <a:lnTo>
                        <a:pt x="571786" y="411480"/>
                      </a:lnTo>
                      <a:lnTo>
                        <a:pt x="0" y="0"/>
                      </a:lnTo>
                      <a:lnTo>
                        <a:pt x="0" y="514350"/>
                      </a:lnTo>
                      <a:lnTo>
                        <a:pt x="571786" y="92583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3" name="Google Shape;553;p3"/>
                <p:cNvSpPr/>
                <p:nvPr/>
              </p:nvSpPr>
              <p:spPr>
                <a:xfrm>
                  <a:off x="5144357" y="1306128"/>
                  <a:ext cx="570928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928" h="925830" extrusionOk="0">
                      <a:moveTo>
                        <a:pt x="570929" y="925830"/>
                      </a:moveTo>
                      <a:lnTo>
                        <a:pt x="570929" y="411480"/>
                      </a:lnTo>
                      <a:lnTo>
                        <a:pt x="570929" y="411480"/>
                      </a:lnTo>
                      <a:lnTo>
                        <a:pt x="0" y="0"/>
                      </a:lnTo>
                      <a:lnTo>
                        <a:pt x="0" y="514350"/>
                      </a:lnTo>
                      <a:lnTo>
                        <a:pt x="570929" y="92583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4" name="Google Shape;554;p3"/>
                <p:cNvSpPr/>
                <p:nvPr/>
              </p:nvSpPr>
              <p:spPr>
                <a:xfrm>
                  <a:off x="4000785" y="1306128"/>
                  <a:ext cx="571785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785" h="925830" extrusionOk="0">
                      <a:moveTo>
                        <a:pt x="571786" y="925830"/>
                      </a:moveTo>
                      <a:lnTo>
                        <a:pt x="571786" y="411480"/>
                      </a:lnTo>
                      <a:lnTo>
                        <a:pt x="571786" y="411480"/>
                      </a:lnTo>
                      <a:lnTo>
                        <a:pt x="0" y="0"/>
                      </a:lnTo>
                      <a:lnTo>
                        <a:pt x="0" y="514350"/>
                      </a:lnTo>
                      <a:lnTo>
                        <a:pt x="571786" y="92583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5" name="Google Shape;555;p3"/>
                <p:cNvSpPr/>
                <p:nvPr/>
              </p:nvSpPr>
              <p:spPr>
                <a:xfrm>
                  <a:off x="4000785" y="4392228"/>
                  <a:ext cx="571785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785" h="925830" extrusionOk="0">
                      <a:moveTo>
                        <a:pt x="571786" y="411480"/>
                      </a:moveTo>
                      <a:lnTo>
                        <a:pt x="0" y="0"/>
                      </a:lnTo>
                      <a:lnTo>
                        <a:pt x="0" y="514350"/>
                      </a:lnTo>
                      <a:lnTo>
                        <a:pt x="571786" y="925830"/>
                      </a:lnTo>
                      <a:lnTo>
                        <a:pt x="571786" y="925830"/>
                      </a:lnTo>
                      <a:lnTo>
                        <a:pt x="571786" y="41148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6" name="Google Shape;556;p3"/>
                <p:cNvSpPr/>
                <p:nvPr/>
              </p:nvSpPr>
              <p:spPr>
                <a:xfrm>
                  <a:off x="4000785" y="6449628"/>
                  <a:ext cx="571785" cy="411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785" h="411480" extrusionOk="0">
                      <a:moveTo>
                        <a:pt x="0" y="411480"/>
                      </a:moveTo>
                      <a:lnTo>
                        <a:pt x="571786" y="4114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7" name="Google Shape;557;p3"/>
                <p:cNvSpPr/>
                <p:nvPr/>
              </p:nvSpPr>
              <p:spPr>
                <a:xfrm>
                  <a:off x="6286214" y="5420928"/>
                  <a:ext cx="571785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785" h="925830" extrusionOk="0">
                      <a:moveTo>
                        <a:pt x="571786" y="411480"/>
                      </a:moveTo>
                      <a:lnTo>
                        <a:pt x="0" y="0"/>
                      </a:lnTo>
                      <a:lnTo>
                        <a:pt x="0" y="514350"/>
                      </a:lnTo>
                      <a:lnTo>
                        <a:pt x="571786" y="925830"/>
                      </a:lnTo>
                      <a:lnTo>
                        <a:pt x="571786" y="925830"/>
                      </a:lnTo>
                      <a:lnTo>
                        <a:pt x="571786" y="41148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558" name="Google Shape;558;p3"/>
              <p:cNvGrpSpPr/>
              <p:nvPr/>
            </p:nvGrpSpPr>
            <p:grpSpPr>
              <a:xfrm>
                <a:off x="0" y="277428"/>
                <a:ext cx="6857999" cy="6583680"/>
                <a:chOff x="0" y="277428"/>
                <a:chExt cx="6857999" cy="6583680"/>
              </a:xfrm>
            </p:grpSpPr>
            <p:sp>
              <p:nvSpPr>
                <p:cNvPr id="559" name="Google Shape;559;p3"/>
                <p:cNvSpPr/>
                <p:nvPr/>
              </p:nvSpPr>
              <p:spPr>
                <a:xfrm>
                  <a:off x="1142714" y="2849178"/>
                  <a:ext cx="571785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785" h="925830" extrusionOk="0">
                      <a:moveTo>
                        <a:pt x="571786" y="514350"/>
                      </a:moveTo>
                      <a:lnTo>
                        <a:pt x="571786" y="0"/>
                      </a:lnTo>
                      <a:lnTo>
                        <a:pt x="571786" y="0"/>
                      </a:lnTo>
                      <a:lnTo>
                        <a:pt x="0" y="411480"/>
                      </a:lnTo>
                      <a:lnTo>
                        <a:pt x="0" y="925830"/>
                      </a:lnTo>
                      <a:lnTo>
                        <a:pt x="571786" y="51435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0" name="Google Shape;560;p3"/>
                <p:cNvSpPr/>
                <p:nvPr/>
              </p:nvSpPr>
              <p:spPr>
                <a:xfrm>
                  <a:off x="0" y="791778"/>
                  <a:ext cx="571785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785" h="925830" extrusionOk="0">
                      <a:moveTo>
                        <a:pt x="571786" y="0"/>
                      </a:moveTo>
                      <a:lnTo>
                        <a:pt x="0" y="411480"/>
                      </a:lnTo>
                      <a:lnTo>
                        <a:pt x="0" y="925830"/>
                      </a:lnTo>
                      <a:lnTo>
                        <a:pt x="571786" y="51435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1" name="Google Shape;561;p3"/>
                <p:cNvSpPr/>
                <p:nvPr/>
              </p:nvSpPr>
              <p:spPr>
                <a:xfrm>
                  <a:off x="2286285" y="5935278"/>
                  <a:ext cx="571785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785" h="925830" extrusionOk="0">
                      <a:moveTo>
                        <a:pt x="571786" y="514350"/>
                      </a:moveTo>
                      <a:lnTo>
                        <a:pt x="571786" y="0"/>
                      </a:lnTo>
                      <a:lnTo>
                        <a:pt x="571786" y="0"/>
                      </a:lnTo>
                      <a:lnTo>
                        <a:pt x="0" y="411480"/>
                      </a:lnTo>
                      <a:lnTo>
                        <a:pt x="0" y="925830"/>
                      </a:lnTo>
                      <a:lnTo>
                        <a:pt x="571786" y="51435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2" name="Google Shape;562;p3"/>
                <p:cNvSpPr/>
                <p:nvPr/>
              </p:nvSpPr>
              <p:spPr>
                <a:xfrm>
                  <a:off x="4572571" y="3877878"/>
                  <a:ext cx="571785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785" h="925830" extrusionOk="0">
                      <a:moveTo>
                        <a:pt x="571785" y="514350"/>
                      </a:moveTo>
                      <a:lnTo>
                        <a:pt x="571785" y="0"/>
                      </a:lnTo>
                      <a:lnTo>
                        <a:pt x="570928" y="0"/>
                      </a:lnTo>
                      <a:lnTo>
                        <a:pt x="0" y="411480"/>
                      </a:lnTo>
                      <a:lnTo>
                        <a:pt x="0" y="925830"/>
                      </a:lnTo>
                      <a:lnTo>
                        <a:pt x="570928" y="51435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3" name="Google Shape;563;p3"/>
                <p:cNvSpPr/>
                <p:nvPr/>
              </p:nvSpPr>
              <p:spPr>
                <a:xfrm>
                  <a:off x="3429000" y="1820478"/>
                  <a:ext cx="571785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785" h="925830" extrusionOk="0">
                      <a:moveTo>
                        <a:pt x="571786" y="514350"/>
                      </a:moveTo>
                      <a:lnTo>
                        <a:pt x="571786" y="0"/>
                      </a:lnTo>
                      <a:lnTo>
                        <a:pt x="571786" y="0"/>
                      </a:lnTo>
                      <a:lnTo>
                        <a:pt x="0" y="411480"/>
                      </a:lnTo>
                      <a:lnTo>
                        <a:pt x="0" y="925830"/>
                      </a:lnTo>
                      <a:lnTo>
                        <a:pt x="571786" y="51435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4" name="Google Shape;564;p3"/>
                <p:cNvSpPr/>
                <p:nvPr/>
              </p:nvSpPr>
              <p:spPr>
                <a:xfrm>
                  <a:off x="5715285" y="3877878"/>
                  <a:ext cx="570928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928" h="925830" extrusionOk="0">
                      <a:moveTo>
                        <a:pt x="570928" y="514350"/>
                      </a:moveTo>
                      <a:lnTo>
                        <a:pt x="570928" y="0"/>
                      </a:lnTo>
                      <a:lnTo>
                        <a:pt x="570928" y="0"/>
                      </a:lnTo>
                      <a:lnTo>
                        <a:pt x="0" y="411480"/>
                      </a:lnTo>
                      <a:lnTo>
                        <a:pt x="0" y="925830"/>
                      </a:lnTo>
                      <a:lnTo>
                        <a:pt x="570928" y="51435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5" name="Google Shape;565;p3"/>
                <p:cNvSpPr/>
                <p:nvPr/>
              </p:nvSpPr>
              <p:spPr>
                <a:xfrm>
                  <a:off x="571785" y="4392228"/>
                  <a:ext cx="570928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928" h="925830" extrusionOk="0">
                      <a:moveTo>
                        <a:pt x="570929" y="411480"/>
                      </a:moveTo>
                      <a:lnTo>
                        <a:pt x="0" y="0"/>
                      </a:lnTo>
                      <a:lnTo>
                        <a:pt x="0" y="514350"/>
                      </a:lnTo>
                      <a:lnTo>
                        <a:pt x="570929" y="92583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6" name="Google Shape;566;p3"/>
                <p:cNvSpPr/>
                <p:nvPr/>
              </p:nvSpPr>
              <p:spPr>
                <a:xfrm>
                  <a:off x="2858071" y="4392228"/>
                  <a:ext cx="570928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928" h="925830" extrusionOk="0">
                      <a:moveTo>
                        <a:pt x="570929" y="411480"/>
                      </a:moveTo>
                      <a:lnTo>
                        <a:pt x="0" y="0"/>
                      </a:lnTo>
                      <a:lnTo>
                        <a:pt x="0" y="514350"/>
                      </a:lnTo>
                      <a:lnTo>
                        <a:pt x="570929" y="925830"/>
                      </a:lnTo>
                      <a:lnTo>
                        <a:pt x="570929" y="925830"/>
                      </a:lnTo>
                      <a:lnTo>
                        <a:pt x="570929" y="41148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7" name="Google Shape;567;p3"/>
                <p:cNvSpPr/>
                <p:nvPr/>
              </p:nvSpPr>
              <p:spPr>
                <a:xfrm>
                  <a:off x="5144357" y="2334828"/>
                  <a:ext cx="570928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928" h="925830" extrusionOk="0">
                      <a:moveTo>
                        <a:pt x="570929" y="925830"/>
                      </a:moveTo>
                      <a:lnTo>
                        <a:pt x="570929" y="411480"/>
                      </a:lnTo>
                      <a:lnTo>
                        <a:pt x="570929" y="411480"/>
                      </a:lnTo>
                      <a:lnTo>
                        <a:pt x="0" y="0"/>
                      </a:lnTo>
                      <a:lnTo>
                        <a:pt x="0" y="514350"/>
                      </a:lnTo>
                      <a:lnTo>
                        <a:pt x="570929" y="92583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8" name="Google Shape;568;p3"/>
                <p:cNvSpPr/>
                <p:nvPr/>
              </p:nvSpPr>
              <p:spPr>
                <a:xfrm>
                  <a:off x="4000785" y="277428"/>
                  <a:ext cx="571785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785" h="925830" extrusionOk="0">
                      <a:moveTo>
                        <a:pt x="571786" y="925830"/>
                      </a:moveTo>
                      <a:lnTo>
                        <a:pt x="571786" y="925830"/>
                      </a:lnTo>
                      <a:lnTo>
                        <a:pt x="571786" y="411480"/>
                      </a:lnTo>
                      <a:lnTo>
                        <a:pt x="571786" y="411480"/>
                      </a:lnTo>
                      <a:lnTo>
                        <a:pt x="0" y="0"/>
                      </a:lnTo>
                      <a:lnTo>
                        <a:pt x="0" y="51435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9" name="Google Shape;569;p3"/>
                <p:cNvSpPr/>
                <p:nvPr/>
              </p:nvSpPr>
              <p:spPr>
                <a:xfrm>
                  <a:off x="6286214" y="2334828"/>
                  <a:ext cx="571785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785" h="925830" extrusionOk="0">
                      <a:moveTo>
                        <a:pt x="571786" y="925830"/>
                      </a:moveTo>
                      <a:lnTo>
                        <a:pt x="571786" y="411480"/>
                      </a:lnTo>
                      <a:lnTo>
                        <a:pt x="571786" y="411480"/>
                      </a:lnTo>
                      <a:lnTo>
                        <a:pt x="0" y="0"/>
                      </a:lnTo>
                      <a:lnTo>
                        <a:pt x="0" y="514350"/>
                      </a:lnTo>
                      <a:lnTo>
                        <a:pt x="571786" y="92583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570" name="Google Shape;570;p3"/>
              <p:cNvGrpSpPr/>
              <p:nvPr/>
            </p:nvGrpSpPr>
            <p:grpSpPr>
              <a:xfrm>
                <a:off x="0" y="274320"/>
                <a:ext cx="6857999" cy="6583680"/>
                <a:chOff x="0" y="274320"/>
                <a:chExt cx="6857999" cy="6583680"/>
              </a:xfrm>
            </p:grpSpPr>
            <p:sp>
              <p:nvSpPr>
                <p:cNvPr id="571" name="Google Shape;571;p3"/>
                <p:cNvSpPr/>
                <p:nvPr/>
              </p:nvSpPr>
              <p:spPr>
                <a:xfrm>
                  <a:off x="1142714" y="5932170"/>
                  <a:ext cx="571785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785" h="925830" extrusionOk="0">
                      <a:moveTo>
                        <a:pt x="571786" y="514350"/>
                      </a:moveTo>
                      <a:lnTo>
                        <a:pt x="571786" y="0"/>
                      </a:lnTo>
                      <a:lnTo>
                        <a:pt x="571786" y="0"/>
                      </a:lnTo>
                      <a:lnTo>
                        <a:pt x="0" y="411480"/>
                      </a:lnTo>
                      <a:lnTo>
                        <a:pt x="0" y="925830"/>
                      </a:lnTo>
                      <a:lnTo>
                        <a:pt x="571786" y="51435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2" name="Google Shape;572;p3"/>
                <p:cNvSpPr/>
                <p:nvPr/>
              </p:nvSpPr>
              <p:spPr>
                <a:xfrm>
                  <a:off x="0" y="2846070"/>
                  <a:ext cx="571785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785" h="925830" extrusionOk="0">
                      <a:moveTo>
                        <a:pt x="571786" y="0"/>
                      </a:moveTo>
                      <a:lnTo>
                        <a:pt x="0" y="411480"/>
                      </a:lnTo>
                      <a:lnTo>
                        <a:pt x="0" y="925830"/>
                      </a:lnTo>
                      <a:lnTo>
                        <a:pt x="571786" y="51435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3" name="Google Shape;573;p3"/>
                <p:cNvSpPr/>
                <p:nvPr/>
              </p:nvSpPr>
              <p:spPr>
                <a:xfrm>
                  <a:off x="2286285" y="2849178"/>
                  <a:ext cx="571785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785" h="925830" extrusionOk="0">
                      <a:moveTo>
                        <a:pt x="571786" y="514350"/>
                      </a:moveTo>
                      <a:lnTo>
                        <a:pt x="571786" y="0"/>
                      </a:lnTo>
                      <a:lnTo>
                        <a:pt x="571786" y="0"/>
                      </a:lnTo>
                      <a:lnTo>
                        <a:pt x="0" y="411480"/>
                      </a:lnTo>
                      <a:lnTo>
                        <a:pt x="0" y="925830"/>
                      </a:lnTo>
                      <a:lnTo>
                        <a:pt x="571786" y="51435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4" name="Google Shape;574;p3"/>
                <p:cNvSpPr/>
                <p:nvPr/>
              </p:nvSpPr>
              <p:spPr>
                <a:xfrm>
                  <a:off x="4572571" y="791778"/>
                  <a:ext cx="571785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785" h="925830" extrusionOk="0">
                      <a:moveTo>
                        <a:pt x="571785" y="514350"/>
                      </a:moveTo>
                      <a:lnTo>
                        <a:pt x="571785" y="0"/>
                      </a:lnTo>
                      <a:lnTo>
                        <a:pt x="570928" y="0"/>
                      </a:lnTo>
                      <a:lnTo>
                        <a:pt x="0" y="411480"/>
                      </a:lnTo>
                      <a:lnTo>
                        <a:pt x="0" y="925830"/>
                      </a:lnTo>
                      <a:lnTo>
                        <a:pt x="570928" y="51435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5" name="Google Shape;575;p3"/>
                <p:cNvSpPr/>
                <p:nvPr/>
              </p:nvSpPr>
              <p:spPr>
                <a:xfrm>
                  <a:off x="3429000" y="791778"/>
                  <a:ext cx="571785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785" h="925830" extrusionOk="0">
                      <a:moveTo>
                        <a:pt x="571786" y="514350"/>
                      </a:moveTo>
                      <a:lnTo>
                        <a:pt x="571786" y="0"/>
                      </a:lnTo>
                      <a:lnTo>
                        <a:pt x="571786" y="0"/>
                      </a:lnTo>
                      <a:lnTo>
                        <a:pt x="0" y="411480"/>
                      </a:lnTo>
                      <a:lnTo>
                        <a:pt x="0" y="925830"/>
                      </a:lnTo>
                      <a:lnTo>
                        <a:pt x="571786" y="51435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6" name="Google Shape;576;p3"/>
                <p:cNvSpPr/>
                <p:nvPr/>
              </p:nvSpPr>
              <p:spPr>
                <a:xfrm>
                  <a:off x="5715285" y="1820478"/>
                  <a:ext cx="570928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928" h="925830" extrusionOk="0">
                      <a:moveTo>
                        <a:pt x="570928" y="514350"/>
                      </a:moveTo>
                      <a:lnTo>
                        <a:pt x="570928" y="0"/>
                      </a:lnTo>
                      <a:lnTo>
                        <a:pt x="570928" y="0"/>
                      </a:lnTo>
                      <a:lnTo>
                        <a:pt x="0" y="411480"/>
                      </a:lnTo>
                      <a:lnTo>
                        <a:pt x="0" y="925830"/>
                      </a:lnTo>
                      <a:lnTo>
                        <a:pt x="570928" y="51435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7" name="Google Shape;577;p3"/>
                <p:cNvSpPr/>
                <p:nvPr/>
              </p:nvSpPr>
              <p:spPr>
                <a:xfrm>
                  <a:off x="571785" y="274320"/>
                  <a:ext cx="570928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928" h="925830" extrusionOk="0">
                      <a:moveTo>
                        <a:pt x="570929" y="411480"/>
                      </a:moveTo>
                      <a:lnTo>
                        <a:pt x="0" y="0"/>
                      </a:lnTo>
                      <a:lnTo>
                        <a:pt x="0" y="514350"/>
                      </a:lnTo>
                      <a:lnTo>
                        <a:pt x="570929" y="92583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8" name="Google Shape;578;p3"/>
                <p:cNvSpPr/>
                <p:nvPr/>
              </p:nvSpPr>
              <p:spPr>
                <a:xfrm>
                  <a:off x="1714500" y="1303020"/>
                  <a:ext cx="571785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785" h="925830" extrusionOk="0">
                      <a:moveTo>
                        <a:pt x="571786" y="925830"/>
                      </a:moveTo>
                      <a:lnTo>
                        <a:pt x="571786" y="411480"/>
                      </a:lnTo>
                      <a:lnTo>
                        <a:pt x="571786" y="411480"/>
                      </a:lnTo>
                      <a:lnTo>
                        <a:pt x="0" y="0"/>
                      </a:lnTo>
                      <a:lnTo>
                        <a:pt x="0" y="514350"/>
                      </a:lnTo>
                      <a:lnTo>
                        <a:pt x="571786" y="92583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9" name="Google Shape;579;p3"/>
                <p:cNvSpPr/>
                <p:nvPr/>
              </p:nvSpPr>
              <p:spPr>
                <a:xfrm>
                  <a:off x="2858071" y="5420928"/>
                  <a:ext cx="570928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928" h="925830" extrusionOk="0">
                      <a:moveTo>
                        <a:pt x="570929" y="411480"/>
                      </a:moveTo>
                      <a:lnTo>
                        <a:pt x="0" y="0"/>
                      </a:lnTo>
                      <a:lnTo>
                        <a:pt x="0" y="514350"/>
                      </a:lnTo>
                      <a:lnTo>
                        <a:pt x="570929" y="925830"/>
                      </a:lnTo>
                      <a:lnTo>
                        <a:pt x="570929" y="925830"/>
                      </a:lnTo>
                      <a:lnTo>
                        <a:pt x="570929" y="4114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0" name="Google Shape;580;p3"/>
                <p:cNvSpPr/>
                <p:nvPr/>
              </p:nvSpPr>
              <p:spPr>
                <a:xfrm>
                  <a:off x="5144357" y="4392228"/>
                  <a:ext cx="570928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928" h="925830" extrusionOk="0">
                      <a:moveTo>
                        <a:pt x="570929" y="411480"/>
                      </a:moveTo>
                      <a:lnTo>
                        <a:pt x="0" y="0"/>
                      </a:lnTo>
                      <a:lnTo>
                        <a:pt x="0" y="514350"/>
                      </a:lnTo>
                      <a:lnTo>
                        <a:pt x="570929" y="925830"/>
                      </a:lnTo>
                      <a:lnTo>
                        <a:pt x="570929" y="925830"/>
                      </a:lnTo>
                      <a:lnTo>
                        <a:pt x="570929" y="4114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1" name="Google Shape;581;p3"/>
                <p:cNvSpPr/>
                <p:nvPr/>
              </p:nvSpPr>
              <p:spPr>
                <a:xfrm>
                  <a:off x="4000785" y="3363528"/>
                  <a:ext cx="571785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785" h="925830" extrusionOk="0">
                      <a:moveTo>
                        <a:pt x="571786" y="925830"/>
                      </a:moveTo>
                      <a:lnTo>
                        <a:pt x="571786" y="411480"/>
                      </a:lnTo>
                      <a:lnTo>
                        <a:pt x="571786" y="411480"/>
                      </a:lnTo>
                      <a:lnTo>
                        <a:pt x="0" y="0"/>
                      </a:lnTo>
                      <a:lnTo>
                        <a:pt x="0" y="514350"/>
                      </a:lnTo>
                      <a:lnTo>
                        <a:pt x="571786" y="92583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2" name="Google Shape;582;p3"/>
                <p:cNvSpPr/>
                <p:nvPr/>
              </p:nvSpPr>
              <p:spPr>
                <a:xfrm>
                  <a:off x="6286214" y="4392228"/>
                  <a:ext cx="571785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785" h="925830" extrusionOk="0">
                      <a:moveTo>
                        <a:pt x="571786" y="411480"/>
                      </a:moveTo>
                      <a:lnTo>
                        <a:pt x="0" y="0"/>
                      </a:lnTo>
                      <a:lnTo>
                        <a:pt x="0" y="514350"/>
                      </a:lnTo>
                      <a:lnTo>
                        <a:pt x="571786" y="925830"/>
                      </a:lnTo>
                      <a:lnTo>
                        <a:pt x="571786" y="925830"/>
                      </a:lnTo>
                      <a:lnTo>
                        <a:pt x="571786" y="4114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583" name="Google Shape;583;p3"/>
              <p:cNvGrpSpPr/>
              <p:nvPr/>
            </p:nvGrpSpPr>
            <p:grpSpPr>
              <a:xfrm>
                <a:off x="0" y="3108"/>
                <a:ext cx="6857999" cy="6858000"/>
                <a:chOff x="0" y="3108"/>
                <a:chExt cx="6857999" cy="6858000"/>
              </a:xfrm>
            </p:grpSpPr>
            <p:sp>
              <p:nvSpPr>
                <p:cNvPr id="584" name="Google Shape;584;p3"/>
                <p:cNvSpPr/>
                <p:nvPr/>
              </p:nvSpPr>
              <p:spPr>
                <a:xfrm>
                  <a:off x="0" y="3877878"/>
                  <a:ext cx="571785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785" h="925830" extrusionOk="0">
                      <a:moveTo>
                        <a:pt x="571786" y="0"/>
                      </a:moveTo>
                      <a:lnTo>
                        <a:pt x="0" y="411480"/>
                      </a:lnTo>
                      <a:lnTo>
                        <a:pt x="0" y="925830"/>
                      </a:lnTo>
                      <a:lnTo>
                        <a:pt x="571786" y="51435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5" name="Google Shape;585;p3"/>
                <p:cNvSpPr/>
                <p:nvPr/>
              </p:nvSpPr>
              <p:spPr>
                <a:xfrm>
                  <a:off x="1142714" y="3108"/>
                  <a:ext cx="571785" cy="68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785" h="685800" extrusionOk="0">
                      <a:moveTo>
                        <a:pt x="0" y="685800"/>
                      </a:moveTo>
                      <a:lnTo>
                        <a:pt x="571786" y="274320"/>
                      </a:lnTo>
                      <a:lnTo>
                        <a:pt x="571786" y="274320"/>
                      </a:lnTo>
                      <a:lnTo>
                        <a:pt x="571786" y="0"/>
                      </a:lnTo>
                      <a:lnTo>
                        <a:pt x="238316" y="0"/>
                      </a:lnTo>
                      <a:lnTo>
                        <a:pt x="0" y="17145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6" name="Google Shape;586;p3"/>
                <p:cNvSpPr/>
                <p:nvPr/>
              </p:nvSpPr>
              <p:spPr>
                <a:xfrm>
                  <a:off x="2286285" y="791778"/>
                  <a:ext cx="571785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785" h="925830" extrusionOk="0">
                      <a:moveTo>
                        <a:pt x="571786" y="514350"/>
                      </a:moveTo>
                      <a:lnTo>
                        <a:pt x="571786" y="0"/>
                      </a:lnTo>
                      <a:lnTo>
                        <a:pt x="571786" y="0"/>
                      </a:lnTo>
                      <a:lnTo>
                        <a:pt x="0" y="411480"/>
                      </a:lnTo>
                      <a:lnTo>
                        <a:pt x="0" y="925830"/>
                      </a:lnTo>
                      <a:lnTo>
                        <a:pt x="571786" y="51435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7" name="Google Shape;587;p3"/>
                <p:cNvSpPr/>
                <p:nvPr/>
              </p:nvSpPr>
              <p:spPr>
                <a:xfrm>
                  <a:off x="4572571" y="5935278"/>
                  <a:ext cx="571785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785" h="925830" extrusionOk="0">
                      <a:moveTo>
                        <a:pt x="571785" y="514350"/>
                      </a:moveTo>
                      <a:lnTo>
                        <a:pt x="571785" y="0"/>
                      </a:lnTo>
                      <a:lnTo>
                        <a:pt x="570928" y="0"/>
                      </a:lnTo>
                      <a:lnTo>
                        <a:pt x="0" y="411480"/>
                      </a:lnTo>
                      <a:lnTo>
                        <a:pt x="0" y="925830"/>
                      </a:lnTo>
                      <a:lnTo>
                        <a:pt x="570928" y="51435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8" name="Google Shape;588;p3"/>
                <p:cNvSpPr/>
                <p:nvPr/>
              </p:nvSpPr>
              <p:spPr>
                <a:xfrm>
                  <a:off x="3429000" y="5935278"/>
                  <a:ext cx="571785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785" h="925830" extrusionOk="0">
                      <a:moveTo>
                        <a:pt x="571786" y="514350"/>
                      </a:moveTo>
                      <a:lnTo>
                        <a:pt x="571786" y="0"/>
                      </a:lnTo>
                      <a:lnTo>
                        <a:pt x="571786" y="0"/>
                      </a:lnTo>
                      <a:lnTo>
                        <a:pt x="0" y="411480"/>
                      </a:lnTo>
                      <a:lnTo>
                        <a:pt x="0" y="925830"/>
                      </a:lnTo>
                      <a:lnTo>
                        <a:pt x="571786" y="51435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9" name="Google Shape;589;p3"/>
                <p:cNvSpPr/>
                <p:nvPr/>
              </p:nvSpPr>
              <p:spPr>
                <a:xfrm>
                  <a:off x="5715285" y="4906578"/>
                  <a:ext cx="570928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928" h="925830" extrusionOk="0">
                      <a:moveTo>
                        <a:pt x="570928" y="0"/>
                      </a:moveTo>
                      <a:lnTo>
                        <a:pt x="0" y="411480"/>
                      </a:lnTo>
                      <a:lnTo>
                        <a:pt x="0" y="925830"/>
                      </a:lnTo>
                      <a:lnTo>
                        <a:pt x="570928" y="514350"/>
                      </a:lnTo>
                      <a:lnTo>
                        <a:pt x="570928" y="514350"/>
                      </a:lnTo>
                      <a:lnTo>
                        <a:pt x="570928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0" name="Google Shape;590;p3"/>
                <p:cNvSpPr/>
                <p:nvPr/>
              </p:nvSpPr>
              <p:spPr>
                <a:xfrm>
                  <a:off x="2858071" y="3363528"/>
                  <a:ext cx="570928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928" h="925830" extrusionOk="0">
                      <a:moveTo>
                        <a:pt x="570929" y="925830"/>
                      </a:moveTo>
                      <a:lnTo>
                        <a:pt x="570929" y="411480"/>
                      </a:lnTo>
                      <a:lnTo>
                        <a:pt x="570929" y="411480"/>
                      </a:lnTo>
                      <a:lnTo>
                        <a:pt x="0" y="0"/>
                      </a:lnTo>
                      <a:lnTo>
                        <a:pt x="0" y="514350"/>
                      </a:lnTo>
                      <a:lnTo>
                        <a:pt x="570929" y="92583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1" name="Google Shape;591;p3"/>
                <p:cNvSpPr/>
                <p:nvPr/>
              </p:nvSpPr>
              <p:spPr>
                <a:xfrm>
                  <a:off x="571785" y="1306128"/>
                  <a:ext cx="570928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928" h="925830" extrusionOk="0">
                      <a:moveTo>
                        <a:pt x="570929" y="411480"/>
                      </a:moveTo>
                      <a:lnTo>
                        <a:pt x="0" y="0"/>
                      </a:lnTo>
                      <a:lnTo>
                        <a:pt x="0" y="514350"/>
                      </a:lnTo>
                      <a:lnTo>
                        <a:pt x="570929" y="92583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2" name="Google Shape;592;p3"/>
                <p:cNvSpPr/>
                <p:nvPr/>
              </p:nvSpPr>
              <p:spPr>
                <a:xfrm>
                  <a:off x="1714500" y="4392228"/>
                  <a:ext cx="571785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785" h="925830" extrusionOk="0">
                      <a:moveTo>
                        <a:pt x="571786" y="411480"/>
                      </a:moveTo>
                      <a:lnTo>
                        <a:pt x="0" y="0"/>
                      </a:lnTo>
                      <a:lnTo>
                        <a:pt x="0" y="514350"/>
                      </a:lnTo>
                      <a:lnTo>
                        <a:pt x="571786" y="925830"/>
                      </a:lnTo>
                      <a:lnTo>
                        <a:pt x="571786" y="925830"/>
                      </a:lnTo>
                      <a:lnTo>
                        <a:pt x="571786" y="41148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3" name="Google Shape;593;p3"/>
                <p:cNvSpPr/>
                <p:nvPr/>
              </p:nvSpPr>
              <p:spPr>
                <a:xfrm>
                  <a:off x="5144357" y="277428"/>
                  <a:ext cx="570928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928" h="925830" extrusionOk="0">
                      <a:moveTo>
                        <a:pt x="570929" y="925830"/>
                      </a:moveTo>
                      <a:lnTo>
                        <a:pt x="570929" y="925830"/>
                      </a:lnTo>
                      <a:lnTo>
                        <a:pt x="570929" y="411480"/>
                      </a:lnTo>
                      <a:lnTo>
                        <a:pt x="570929" y="411480"/>
                      </a:lnTo>
                      <a:lnTo>
                        <a:pt x="0" y="0"/>
                      </a:lnTo>
                      <a:lnTo>
                        <a:pt x="0" y="51435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4" name="Google Shape;594;p3"/>
                <p:cNvSpPr/>
                <p:nvPr/>
              </p:nvSpPr>
              <p:spPr>
                <a:xfrm>
                  <a:off x="4000785" y="2334828"/>
                  <a:ext cx="571785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785" h="925830" extrusionOk="0">
                      <a:moveTo>
                        <a:pt x="571786" y="925830"/>
                      </a:moveTo>
                      <a:lnTo>
                        <a:pt x="571786" y="411480"/>
                      </a:lnTo>
                      <a:lnTo>
                        <a:pt x="571786" y="411480"/>
                      </a:lnTo>
                      <a:lnTo>
                        <a:pt x="0" y="0"/>
                      </a:lnTo>
                      <a:lnTo>
                        <a:pt x="0" y="514350"/>
                      </a:lnTo>
                      <a:lnTo>
                        <a:pt x="571786" y="92583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5" name="Google Shape;595;p3"/>
                <p:cNvSpPr/>
                <p:nvPr/>
              </p:nvSpPr>
              <p:spPr>
                <a:xfrm>
                  <a:off x="6286214" y="277428"/>
                  <a:ext cx="571785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785" h="925830" extrusionOk="0">
                      <a:moveTo>
                        <a:pt x="571786" y="925830"/>
                      </a:moveTo>
                      <a:lnTo>
                        <a:pt x="571786" y="925830"/>
                      </a:lnTo>
                      <a:lnTo>
                        <a:pt x="571786" y="411480"/>
                      </a:lnTo>
                      <a:lnTo>
                        <a:pt x="571786" y="411480"/>
                      </a:lnTo>
                      <a:lnTo>
                        <a:pt x="0" y="0"/>
                      </a:lnTo>
                      <a:lnTo>
                        <a:pt x="0" y="51435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596" name="Google Shape;596;p3"/>
              <p:cNvGrpSpPr/>
              <p:nvPr/>
            </p:nvGrpSpPr>
            <p:grpSpPr>
              <a:xfrm>
                <a:off x="0" y="0"/>
                <a:ext cx="6857999" cy="5829300"/>
                <a:chOff x="0" y="0"/>
                <a:chExt cx="6857999" cy="5829300"/>
              </a:xfrm>
            </p:grpSpPr>
            <p:sp>
              <p:nvSpPr>
                <p:cNvPr id="597" name="Google Shape;597;p3"/>
                <p:cNvSpPr/>
                <p:nvPr/>
              </p:nvSpPr>
              <p:spPr>
                <a:xfrm>
                  <a:off x="1142714" y="788670"/>
                  <a:ext cx="571785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785" h="925830" extrusionOk="0">
                      <a:moveTo>
                        <a:pt x="571786" y="514350"/>
                      </a:moveTo>
                      <a:lnTo>
                        <a:pt x="571786" y="0"/>
                      </a:lnTo>
                      <a:lnTo>
                        <a:pt x="571786" y="0"/>
                      </a:lnTo>
                      <a:lnTo>
                        <a:pt x="0" y="411480"/>
                      </a:lnTo>
                      <a:lnTo>
                        <a:pt x="0" y="925830"/>
                      </a:lnTo>
                      <a:lnTo>
                        <a:pt x="571786" y="51435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8" name="Google Shape;598;p3"/>
                <p:cNvSpPr/>
                <p:nvPr/>
              </p:nvSpPr>
              <p:spPr>
                <a:xfrm>
                  <a:off x="0" y="4903470"/>
                  <a:ext cx="571785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785" h="925830" extrusionOk="0">
                      <a:moveTo>
                        <a:pt x="571786" y="0"/>
                      </a:moveTo>
                      <a:lnTo>
                        <a:pt x="0" y="411480"/>
                      </a:lnTo>
                      <a:lnTo>
                        <a:pt x="0" y="925830"/>
                      </a:lnTo>
                      <a:lnTo>
                        <a:pt x="571786" y="51435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9" name="Google Shape;599;p3"/>
                <p:cNvSpPr/>
                <p:nvPr/>
              </p:nvSpPr>
              <p:spPr>
                <a:xfrm>
                  <a:off x="2286285" y="3874770"/>
                  <a:ext cx="571785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785" h="925830" extrusionOk="0">
                      <a:moveTo>
                        <a:pt x="571786" y="514350"/>
                      </a:moveTo>
                      <a:lnTo>
                        <a:pt x="571786" y="0"/>
                      </a:lnTo>
                      <a:lnTo>
                        <a:pt x="571786" y="0"/>
                      </a:lnTo>
                      <a:lnTo>
                        <a:pt x="0" y="411480"/>
                      </a:lnTo>
                      <a:lnTo>
                        <a:pt x="0" y="925830"/>
                      </a:lnTo>
                      <a:lnTo>
                        <a:pt x="571786" y="51435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0" name="Google Shape;600;p3"/>
                <p:cNvSpPr/>
                <p:nvPr/>
              </p:nvSpPr>
              <p:spPr>
                <a:xfrm>
                  <a:off x="4572571" y="1817370"/>
                  <a:ext cx="571785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785" h="925830" extrusionOk="0">
                      <a:moveTo>
                        <a:pt x="571785" y="514350"/>
                      </a:moveTo>
                      <a:lnTo>
                        <a:pt x="571785" y="0"/>
                      </a:lnTo>
                      <a:lnTo>
                        <a:pt x="570928" y="0"/>
                      </a:lnTo>
                      <a:lnTo>
                        <a:pt x="0" y="411480"/>
                      </a:lnTo>
                      <a:lnTo>
                        <a:pt x="0" y="925830"/>
                      </a:lnTo>
                      <a:lnTo>
                        <a:pt x="570928" y="51435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1" name="Google Shape;601;p3"/>
                <p:cNvSpPr/>
                <p:nvPr/>
              </p:nvSpPr>
              <p:spPr>
                <a:xfrm>
                  <a:off x="3429000" y="3874770"/>
                  <a:ext cx="571785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785" h="925830" extrusionOk="0">
                      <a:moveTo>
                        <a:pt x="571786" y="514350"/>
                      </a:moveTo>
                      <a:lnTo>
                        <a:pt x="571786" y="0"/>
                      </a:lnTo>
                      <a:lnTo>
                        <a:pt x="571786" y="0"/>
                      </a:lnTo>
                      <a:lnTo>
                        <a:pt x="0" y="411480"/>
                      </a:lnTo>
                      <a:lnTo>
                        <a:pt x="0" y="925830"/>
                      </a:lnTo>
                      <a:lnTo>
                        <a:pt x="571786" y="51435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2" name="Google Shape;602;p3"/>
                <p:cNvSpPr/>
                <p:nvPr/>
              </p:nvSpPr>
              <p:spPr>
                <a:xfrm>
                  <a:off x="5715285" y="0"/>
                  <a:ext cx="570928" cy="68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928" h="685800" extrusionOk="0">
                      <a:moveTo>
                        <a:pt x="0" y="685800"/>
                      </a:moveTo>
                      <a:lnTo>
                        <a:pt x="570928" y="274320"/>
                      </a:lnTo>
                      <a:lnTo>
                        <a:pt x="570928" y="274320"/>
                      </a:lnTo>
                      <a:lnTo>
                        <a:pt x="570928" y="0"/>
                      </a:lnTo>
                      <a:lnTo>
                        <a:pt x="237458" y="0"/>
                      </a:lnTo>
                      <a:lnTo>
                        <a:pt x="0" y="17145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3" name="Google Shape;603;p3"/>
                <p:cNvSpPr/>
                <p:nvPr/>
              </p:nvSpPr>
              <p:spPr>
                <a:xfrm>
                  <a:off x="2858071" y="274320"/>
                  <a:ext cx="570928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928" h="925830" extrusionOk="0">
                      <a:moveTo>
                        <a:pt x="570929" y="925830"/>
                      </a:moveTo>
                      <a:lnTo>
                        <a:pt x="570929" y="925830"/>
                      </a:lnTo>
                      <a:lnTo>
                        <a:pt x="570929" y="411480"/>
                      </a:lnTo>
                      <a:lnTo>
                        <a:pt x="570929" y="411480"/>
                      </a:lnTo>
                      <a:lnTo>
                        <a:pt x="0" y="0"/>
                      </a:lnTo>
                      <a:lnTo>
                        <a:pt x="0" y="51435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4" name="Google Shape;604;p3"/>
                <p:cNvSpPr/>
                <p:nvPr/>
              </p:nvSpPr>
              <p:spPr>
                <a:xfrm>
                  <a:off x="6286214" y="1306128"/>
                  <a:ext cx="571785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785" h="925830" extrusionOk="0">
                      <a:moveTo>
                        <a:pt x="571786" y="925830"/>
                      </a:moveTo>
                      <a:lnTo>
                        <a:pt x="571786" y="411480"/>
                      </a:lnTo>
                      <a:lnTo>
                        <a:pt x="571786" y="411480"/>
                      </a:lnTo>
                      <a:lnTo>
                        <a:pt x="0" y="0"/>
                      </a:lnTo>
                      <a:lnTo>
                        <a:pt x="0" y="514350"/>
                      </a:lnTo>
                      <a:lnTo>
                        <a:pt x="571786" y="92583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05" name="Google Shape;605;p3"/>
              <p:cNvGrpSpPr/>
              <p:nvPr/>
            </p:nvGrpSpPr>
            <p:grpSpPr>
              <a:xfrm>
                <a:off x="0" y="0"/>
                <a:ext cx="6857999" cy="6346758"/>
                <a:chOff x="0" y="0"/>
                <a:chExt cx="6857999" cy="6346758"/>
              </a:xfrm>
            </p:grpSpPr>
            <p:sp>
              <p:nvSpPr>
                <p:cNvPr id="606" name="Google Shape;606;p3"/>
                <p:cNvSpPr/>
                <p:nvPr/>
              </p:nvSpPr>
              <p:spPr>
                <a:xfrm>
                  <a:off x="1142714" y="3877878"/>
                  <a:ext cx="571785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785" h="925830" extrusionOk="0">
                      <a:moveTo>
                        <a:pt x="571786" y="514350"/>
                      </a:moveTo>
                      <a:lnTo>
                        <a:pt x="571786" y="0"/>
                      </a:lnTo>
                      <a:lnTo>
                        <a:pt x="571786" y="0"/>
                      </a:lnTo>
                      <a:lnTo>
                        <a:pt x="0" y="411480"/>
                      </a:lnTo>
                      <a:lnTo>
                        <a:pt x="0" y="925830"/>
                      </a:lnTo>
                      <a:lnTo>
                        <a:pt x="571786" y="51435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7" name="Google Shape;607;p3"/>
                <p:cNvSpPr/>
                <p:nvPr/>
              </p:nvSpPr>
              <p:spPr>
                <a:xfrm>
                  <a:off x="0" y="1820478"/>
                  <a:ext cx="571785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785" h="925830" extrusionOk="0">
                      <a:moveTo>
                        <a:pt x="571786" y="0"/>
                      </a:moveTo>
                      <a:lnTo>
                        <a:pt x="0" y="411480"/>
                      </a:lnTo>
                      <a:lnTo>
                        <a:pt x="0" y="925830"/>
                      </a:lnTo>
                      <a:lnTo>
                        <a:pt x="571786" y="51435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8" name="Google Shape;608;p3"/>
                <p:cNvSpPr/>
                <p:nvPr/>
              </p:nvSpPr>
              <p:spPr>
                <a:xfrm>
                  <a:off x="2286285" y="4906578"/>
                  <a:ext cx="571785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785" h="925830" extrusionOk="0">
                      <a:moveTo>
                        <a:pt x="571786" y="0"/>
                      </a:moveTo>
                      <a:lnTo>
                        <a:pt x="0" y="411480"/>
                      </a:lnTo>
                      <a:lnTo>
                        <a:pt x="0" y="925830"/>
                      </a:lnTo>
                      <a:lnTo>
                        <a:pt x="571786" y="514350"/>
                      </a:lnTo>
                      <a:lnTo>
                        <a:pt x="571786" y="514350"/>
                      </a:lnTo>
                      <a:lnTo>
                        <a:pt x="571786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9" name="Google Shape;609;p3"/>
                <p:cNvSpPr/>
                <p:nvPr/>
              </p:nvSpPr>
              <p:spPr>
                <a:xfrm>
                  <a:off x="4572571" y="0"/>
                  <a:ext cx="571785" cy="68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785" h="685800" extrusionOk="0">
                      <a:moveTo>
                        <a:pt x="0" y="685800"/>
                      </a:moveTo>
                      <a:lnTo>
                        <a:pt x="570928" y="274320"/>
                      </a:lnTo>
                      <a:lnTo>
                        <a:pt x="571785" y="274320"/>
                      </a:lnTo>
                      <a:lnTo>
                        <a:pt x="571785" y="0"/>
                      </a:lnTo>
                      <a:lnTo>
                        <a:pt x="238315" y="0"/>
                      </a:lnTo>
                      <a:lnTo>
                        <a:pt x="0" y="17145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0" name="Google Shape;610;p3"/>
                <p:cNvSpPr/>
                <p:nvPr/>
              </p:nvSpPr>
              <p:spPr>
                <a:xfrm>
                  <a:off x="3429000" y="2849178"/>
                  <a:ext cx="571785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785" h="925830" extrusionOk="0">
                      <a:moveTo>
                        <a:pt x="571786" y="514350"/>
                      </a:moveTo>
                      <a:lnTo>
                        <a:pt x="571786" y="0"/>
                      </a:lnTo>
                      <a:lnTo>
                        <a:pt x="571786" y="0"/>
                      </a:lnTo>
                      <a:lnTo>
                        <a:pt x="0" y="411480"/>
                      </a:lnTo>
                      <a:lnTo>
                        <a:pt x="0" y="925830"/>
                      </a:lnTo>
                      <a:lnTo>
                        <a:pt x="571786" y="51435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1" name="Google Shape;611;p3"/>
                <p:cNvSpPr/>
                <p:nvPr/>
              </p:nvSpPr>
              <p:spPr>
                <a:xfrm>
                  <a:off x="5715285" y="791778"/>
                  <a:ext cx="570928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928" h="925830" extrusionOk="0">
                      <a:moveTo>
                        <a:pt x="570928" y="514350"/>
                      </a:moveTo>
                      <a:lnTo>
                        <a:pt x="570928" y="0"/>
                      </a:lnTo>
                      <a:lnTo>
                        <a:pt x="570928" y="0"/>
                      </a:lnTo>
                      <a:lnTo>
                        <a:pt x="0" y="411480"/>
                      </a:lnTo>
                      <a:lnTo>
                        <a:pt x="0" y="925830"/>
                      </a:lnTo>
                      <a:lnTo>
                        <a:pt x="570928" y="51435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2" name="Google Shape;612;p3"/>
                <p:cNvSpPr/>
                <p:nvPr/>
              </p:nvSpPr>
              <p:spPr>
                <a:xfrm>
                  <a:off x="2858071" y="1306128"/>
                  <a:ext cx="570928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928" h="925830" extrusionOk="0">
                      <a:moveTo>
                        <a:pt x="570929" y="925830"/>
                      </a:moveTo>
                      <a:lnTo>
                        <a:pt x="570929" y="411480"/>
                      </a:lnTo>
                      <a:lnTo>
                        <a:pt x="570929" y="411480"/>
                      </a:lnTo>
                      <a:lnTo>
                        <a:pt x="0" y="0"/>
                      </a:lnTo>
                      <a:lnTo>
                        <a:pt x="0" y="514350"/>
                      </a:lnTo>
                      <a:lnTo>
                        <a:pt x="570929" y="92583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3" name="Google Shape;613;p3"/>
                <p:cNvSpPr/>
                <p:nvPr/>
              </p:nvSpPr>
              <p:spPr>
                <a:xfrm>
                  <a:off x="1714500" y="2334828"/>
                  <a:ext cx="571785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785" h="925830" extrusionOk="0">
                      <a:moveTo>
                        <a:pt x="571786" y="925830"/>
                      </a:moveTo>
                      <a:lnTo>
                        <a:pt x="571786" y="411480"/>
                      </a:lnTo>
                      <a:lnTo>
                        <a:pt x="571786" y="411480"/>
                      </a:lnTo>
                      <a:lnTo>
                        <a:pt x="0" y="0"/>
                      </a:lnTo>
                      <a:lnTo>
                        <a:pt x="0" y="514350"/>
                      </a:lnTo>
                      <a:lnTo>
                        <a:pt x="571786" y="92583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4" name="Google Shape;614;p3"/>
                <p:cNvSpPr/>
                <p:nvPr/>
              </p:nvSpPr>
              <p:spPr>
                <a:xfrm>
                  <a:off x="571785" y="5420928"/>
                  <a:ext cx="570928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928" h="925830" extrusionOk="0">
                      <a:moveTo>
                        <a:pt x="0" y="0"/>
                      </a:moveTo>
                      <a:lnTo>
                        <a:pt x="0" y="514350"/>
                      </a:lnTo>
                      <a:lnTo>
                        <a:pt x="570929" y="925830"/>
                      </a:lnTo>
                      <a:lnTo>
                        <a:pt x="570929" y="41148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5" name="Google Shape;615;p3"/>
                <p:cNvSpPr/>
                <p:nvPr/>
              </p:nvSpPr>
              <p:spPr>
                <a:xfrm>
                  <a:off x="5144357" y="3363528"/>
                  <a:ext cx="570928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928" h="925830" extrusionOk="0">
                      <a:moveTo>
                        <a:pt x="570929" y="925830"/>
                      </a:moveTo>
                      <a:lnTo>
                        <a:pt x="570929" y="411480"/>
                      </a:lnTo>
                      <a:lnTo>
                        <a:pt x="570929" y="411480"/>
                      </a:lnTo>
                      <a:lnTo>
                        <a:pt x="0" y="0"/>
                      </a:lnTo>
                      <a:lnTo>
                        <a:pt x="0" y="514350"/>
                      </a:lnTo>
                      <a:lnTo>
                        <a:pt x="570929" y="92583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6" name="Google Shape;616;p3"/>
                <p:cNvSpPr/>
                <p:nvPr/>
              </p:nvSpPr>
              <p:spPr>
                <a:xfrm>
                  <a:off x="4000785" y="5420928"/>
                  <a:ext cx="571785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785" h="925830" extrusionOk="0">
                      <a:moveTo>
                        <a:pt x="571786" y="411480"/>
                      </a:moveTo>
                      <a:lnTo>
                        <a:pt x="0" y="0"/>
                      </a:lnTo>
                      <a:lnTo>
                        <a:pt x="0" y="514350"/>
                      </a:lnTo>
                      <a:lnTo>
                        <a:pt x="571786" y="925830"/>
                      </a:lnTo>
                      <a:lnTo>
                        <a:pt x="571786" y="925830"/>
                      </a:lnTo>
                      <a:lnTo>
                        <a:pt x="571786" y="41148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7" name="Google Shape;617;p3"/>
                <p:cNvSpPr/>
                <p:nvPr/>
              </p:nvSpPr>
              <p:spPr>
                <a:xfrm>
                  <a:off x="6286214" y="3363528"/>
                  <a:ext cx="571785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785" h="925830" extrusionOk="0">
                      <a:moveTo>
                        <a:pt x="571786" y="925830"/>
                      </a:moveTo>
                      <a:lnTo>
                        <a:pt x="571786" y="411480"/>
                      </a:lnTo>
                      <a:lnTo>
                        <a:pt x="571786" y="411480"/>
                      </a:lnTo>
                      <a:lnTo>
                        <a:pt x="0" y="0"/>
                      </a:lnTo>
                      <a:lnTo>
                        <a:pt x="0" y="514350"/>
                      </a:lnTo>
                      <a:lnTo>
                        <a:pt x="571786" y="92583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18" name="Google Shape;618;p3"/>
              <p:cNvGrpSpPr/>
              <p:nvPr/>
            </p:nvGrpSpPr>
            <p:grpSpPr>
              <a:xfrm>
                <a:off x="0" y="0"/>
                <a:ext cx="6857999" cy="6858000"/>
                <a:chOff x="0" y="0"/>
                <a:chExt cx="6857999" cy="6858000"/>
              </a:xfrm>
            </p:grpSpPr>
            <p:sp>
              <p:nvSpPr>
                <p:cNvPr id="619" name="Google Shape;619;p3"/>
                <p:cNvSpPr/>
                <p:nvPr/>
              </p:nvSpPr>
              <p:spPr>
                <a:xfrm>
                  <a:off x="1142714" y="1817370"/>
                  <a:ext cx="571785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785" h="925830" extrusionOk="0">
                      <a:moveTo>
                        <a:pt x="571786" y="514350"/>
                      </a:moveTo>
                      <a:lnTo>
                        <a:pt x="571786" y="0"/>
                      </a:lnTo>
                      <a:lnTo>
                        <a:pt x="571786" y="0"/>
                      </a:lnTo>
                      <a:lnTo>
                        <a:pt x="0" y="411480"/>
                      </a:lnTo>
                      <a:lnTo>
                        <a:pt x="0" y="925830"/>
                      </a:lnTo>
                      <a:lnTo>
                        <a:pt x="571786" y="51435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0" name="Google Shape;620;p3"/>
                <p:cNvSpPr/>
                <p:nvPr/>
              </p:nvSpPr>
              <p:spPr>
                <a:xfrm>
                  <a:off x="0" y="5932170"/>
                  <a:ext cx="571785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785" h="925830" extrusionOk="0">
                      <a:moveTo>
                        <a:pt x="571786" y="0"/>
                      </a:moveTo>
                      <a:lnTo>
                        <a:pt x="0" y="411480"/>
                      </a:lnTo>
                      <a:lnTo>
                        <a:pt x="0" y="925830"/>
                      </a:lnTo>
                      <a:lnTo>
                        <a:pt x="571786" y="51435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1" name="Google Shape;621;p3"/>
                <p:cNvSpPr/>
                <p:nvPr/>
              </p:nvSpPr>
              <p:spPr>
                <a:xfrm>
                  <a:off x="2286285" y="3108"/>
                  <a:ext cx="571785" cy="68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785" h="685800" extrusionOk="0">
                      <a:moveTo>
                        <a:pt x="0" y="685800"/>
                      </a:moveTo>
                      <a:lnTo>
                        <a:pt x="571786" y="274320"/>
                      </a:lnTo>
                      <a:lnTo>
                        <a:pt x="571786" y="274320"/>
                      </a:lnTo>
                      <a:lnTo>
                        <a:pt x="571786" y="0"/>
                      </a:lnTo>
                      <a:lnTo>
                        <a:pt x="238315" y="0"/>
                      </a:lnTo>
                      <a:lnTo>
                        <a:pt x="0" y="17145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2" name="Google Shape;622;p3"/>
                <p:cNvSpPr/>
                <p:nvPr/>
              </p:nvSpPr>
              <p:spPr>
                <a:xfrm>
                  <a:off x="4572571" y="4906578"/>
                  <a:ext cx="571785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785" h="925830" extrusionOk="0">
                      <a:moveTo>
                        <a:pt x="570928" y="0"/>
                      </a:moveTo>
                      <a:lnTo>
                        <a:pt x="0" y="411480"/>
                      </a:lnTo>
                      <a:lnTo>
                        <a:pt x="0" y="925830"/>
                      </a:lnTo>
                      <a:lnTo>
                        <a:pt x="570928" y="514350"/>
                      </a:lnTo>
                      <a:lnTo>
                        <a:pt x="571785" y="514350"/>
                      </a:lnTo>
                      <a:lnTo>
                        <a:pt x="571785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3" name="Google Shape;623;p3"/>
                <p:cNvSpPr/>
                <p:nvPr/>
              </p:nvSpPr>
              <p:spPr>
                <a:xfrm>
                  <a:off x="3429000" y="4906578"/>
                  <a:ext cx="571785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785" h="925830" extrusionOk="0">
                      <a:moveTo>
                        <a:pt x="571786" y="0"/>
                      </a:moveTo>
                      <a:lnTo>
                        <a:pt x="0" y="411480"/>
                      </a:lnTo>
                      <a:lnTo>
                        <a:pt x="0" y="925830"/>
                      </a:lnTo>
                      <a:lnTo>
                        <a:pt x="571786" y="514350"/>
                      </a:lnTo>
                      <a:lnTo>
                        <a:pt x="571786" y="514350"/>
                      </a:lnTo>
                      <a:lnTo>
                        <a:pt x="571786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4" name="Google Shape;624;p3"/>
                <p:cNvSpPr/>
                <p:nvPr/>
              </p:nvSpPr>
              <p:spPr>
                <a:xfrm>
                  <a:off x="2858071" y="2334828"/>
                  <a:ext cx="570928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928" h="925830" extrusionOk="0">
                      <a:moveTo>
                        <a:pt x="570929" y="925830"/>
                      </a:moveTo>
                      <a:lnTo>
                        <a:pt x="570929" y="411480"/>
                      </a:lnTo>
                      <a:lnTo>
                        <a:pt x="570929" y="411480"/>
                      </a:lnTo>
                      <a:lnTo>
                        <a:pt x="0" y="0"/>
                      </a:lnTo>
                      <a:lnTo>
                        <a:pt x="0" y="514350"/>
                      </a:lnTo>
                      <a:lnTo>
                        <a:pt x="570929" y="92583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5" name="Google Shape;625;p3"/>
                <p:cNvSpPr/>
                <p:nvPr/>
              </p:nvSpPr>
              <p:spPr>
                <a:xfrm>
                  <a:off x="571785" y="3360420"/>
                  <a:ext cx="570928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928" h="925830" extrusionOk="0">
                      <a:moveTo>
                        <a:pt x="570929" y="411480"/>
                      </a:moveTo>
                      <a:lnTo>
                        <a:pt x="0" y="0"/>
                      </a:lnTo>
                      <a:lnTo>
                        <a:pt x="0" y="514350"/>
                      </a:lnTo>
                      <a:lnTo>
                        <a:pt x="570929" y="92583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6" name="Google Shape;626;p3"/>
                <p:cNvSpPr/>
                <p:nvPr/>
              </p:nvSpPr>
              <p:spPr>
                <a:xfrm>
                  <a:off x="1714500" y="5417820"/>
                  <a:ext cx="571785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785" h="925830" extrusionOk="0">
                      <a:moveTo>
                        <a:pt x="571786" y="411480"/>
                      </a:moveTo>
                      <a:lnTo>
                        <a:pt x="0" y="0"/>
                      </a:lnTo>
                      <a:lnTo>
                        <a:pt x="0" y="514350"/>
                      </a:lnTo>
                      <a:lnTo>
                        <a:pt x="571786" y="925830"/>
                      </a:lnTo>
                      <a:lnTo>
                        <a:pt x="571786" y="925830"/>
                      </a:lnTo>
                      <a:lnTo>
                        <a:pt x="571786" y="41148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7" name="Google Shape;627;p3"/>
                <p:cNvSpPr/>
                <p:nvPr/>
              </p:nvSpPr>
              <p:spPr>
                <a:xfrm>
                  <a:off x="2047970" y="0"/>
                  <a:ext cx="238315" cy="17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315" h="171450" extrusionOk="0">
                      <a:moveTo>
                        <a:pt x="238316" y="171450"/>
                      </a:moveTo>
                      <a:lnTo>
                        <a:pt x="238316" y="0"/>
                      </a:lnTo>
                      <a:lnTo>
                        <a:pt x="0" y="0"/>
                      </a:lnTo>
                      <a:lnTo>
                        <a:pt x="238316" y="17145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8" name="Google Shape;628;p3"/>
                <p:cNvSpPr/>
                <p:nvPr/>
              </p:nvSpPr>
              <p:spPr>
                <a:xfrm>
                  <a:off x="5144357" y="6446520"/>
                  <a:ext cx="570928" cy="411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928" h="411480" extrusionOk="0">
                      <a:moveTo>
                        <a:pt x="0" y="411480"/>
                      </a:moveTo>
                      <a:lnTo>
                        <a:pt x="570929" y="4114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9" name="Google Shape;629;p3"/>
                <p:cNvSpPr/>
                <p:nvPr/>
              </p:nvSpPr>
              <p:spPr>
                <a:xfrm>
                  <a:off x="4334256" y="0"/>
                  <a:ext cx="238315" cy="17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315" h="171450" extrusionOk="0">
                      <a:moveTo>
                        <a:pt x="238316" y="171450"/>
                      </a:moveTo>
                      <a:lnTo>
                        <a:pt x="238316" y="0"/>
                      </a:lnTo>
                      <a:lnTo>
                        <a:pt x="0" y="0"/>
                      </a:lnTo>
                      <a:lnTo>
                        <a:pt x="238316" y="17145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0" name="Google Shape;630;p3"/>
                <p:cNvSpPr/>
                <p:nvPr/>
              </p:nvSpPr>
              <p:spPr>
                <a:xfrm>
                  <a:off x="6619684" y="3108"/>
                  <a:ext cx="238315" cy="17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315" h="171450" extrusionOk="0">
                      <a:moveTo>
                        <a:pt x="238315" y="171450"/>
                      </a:moveTo>
                      <a:lnTo>
                        <a:pt x="238315" y="0"/>
                      </a:lnTo>
                      <a:lnTo>
                        <a:pt x="0" y="0"/>
                      </a:lnTo>
                      <a:lnTo>
                        <a:pt x="238315" y="17145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31" name="Google Shape;631;p3"/>
              <p:cNvGrpSpPr/>
              <p:nvPr/>
            </p:nvGrpSpPr>
            <p:grpSpPr>
              <a:xfrm>
                <a:off x="571785" y="0"/>
                <a:ext cx="6286214" cy="6869680"/>
                <a:chOff x="571785" y="0"/>
                <a:chExt cx="6286214" cy="6869680"/>
              </a:xfrm>
            </p:grpSpPr>
            <p:sp>
              <p:nvSpPr>
                <p:cNvPr id="632" name="Google Shape;632;p3"/>
                <p:cNvSpPr/>
                <p:nvPr/>
              </p:nvSpPr>
              <p:spPr>
                <a:xfrm>
                  <a:off x="2286285" y="6861108"/>
                  <a:ext cx="8572" cy="85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72" h="8572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3" name="Google Shape;633;p3"/>
                <p:cNvSpPr/>
                <p:nvPr/>
              </p:nvSpPr>
              <p:spPr>
                <a:xfrm>
                  <a:off x="5715285" y="5932170"/>
                  <a:ext cx="570928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928" h="925830" extrusionOk="0">
                      <a:moveTo>
                        <a:pt x="570928" y="514350"/>
                      </a:moveTo>
                      <a:lnTo>
                        <a:pt x="570928" y="0"/>
                      </a:lnTo>
                      <a:lnTo>
                        <a:pt x="570928" y="0"/>
                      </a:lnTo>
                      <a:lnTo>
                        <a:pt x="0" y="411480"/>
                      </a:lnTo>
                      <a:lnTo>
                        <a:pt x="0" y="925830"/>
                      </a:lnTo>
                      <a:lnTo>
                        <a:pt x="570928" y="51435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4" name="Google Shape;634;p3"/>
                <p:cNvSpPr/>
                <p:nvPr/>
              </p:nvSpPr>
              <p:spPr>
                <a:xfrm>
                  <a:off x="1714500" y="277428"/>
                  <a:ext cx="571785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785" h="925830" extrusionOk="0">
                      <a:moveTo>
                        <a:pt x="571786" y="925830"/>
                      </a:moveTo>
                      <a:lnTo>
                        <a:pt x="571786" y="925830"/>
                      </a:lnTo>
                      <a:lnTo>
                        <a:pt x="571786" y="411480"/>
                      </a:lnTo>
                      <a:lnTo>
                        <a:pt x="571786" y="411480"/>
                      </a:lnTo>
                      <a:lnTo>
                        <a:pt x="0" y="0"/>
                      </a:lnTo>
                      <a:lnTo>
                        <a:pt x="0" y="51435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5" name="Google Shape;635;p3"/>
                <p:cNvSpPr/>
                <p:nvPr/>
              </p:nvSpPr>
              <p:spPr>
                <a:xfrm>
                  <a:off x="571785" y="6446520"/>
                  <a:ext cx="570928" cy="411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928" h="411480" extrusionOk="0">
                      <a:moveTo>
                        <a:pt x="0" y="411480"/>
                      </a:moveTo>
                      <a:lnTo>
                        <a:pt x="570929" y="4114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6" name="Google Shape;636;p3"/>
                <p:cNvSpPr/>
                <p:nvPr/>
              </p:nvSpPr>
              <p:spPr>
                <a:xfrm>
                  <a:off x="1714500" y="6446520"/>
                  <a:ext cx="571785" cy="411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785" h="411480" extrusionOk="0">
                      <a:moveTo>
                        <a:pt x="0" y="411480"/>
                      </a:moveTo>
                      <a:lnTo>
                        <a:pt x="571786" y="4114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7" name="Google Shape;637;p3"/>
                <p:cNvSpPr/>
                <p:nvPr/>
              </p:nvSpPr>
              <p:spPr>
                <a:xfrm>
                  <a:off x="905255" y="0"/>
                  <a:ext cx="237458" cy="17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458" h="171450" extrusionOk="0">
                      <a:moveTo>
                        <a:pt x="237458" y="0"/>
                      </a:moveTo>
                      <a:lnTo>
                        <a:pt x="0" y="0"/>
                      </a:lnTo>
                      <a:lnTo>
                        <a:pt x="237458" y="17145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8" name="Google Shape;638;p3"/>
                <p:cNvSpPr/>
                <p:nvPr/>
              </p:nvSpPr>
              <p:spPr>
                <a:xfrm>
                  <a:off x="2858071" y="6449628"/>
                  <a:ext cx="570928" cy="411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928" h="411480" extrusionOk="0">
                      <a:moveTo>
                        <a:pt x="0" y="411480"/>
                      </a:moveTo>
                      <a:lnTo>
                        <a:pt x="570929" y="4114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9" name="Google Shape;639;p3"/>
                <p:cNvSpPr/>
                <p:nvPr/>
              </p:nvSpPr>
              <p:spPr>
                <a:xfrm>
                  <a:off x="3190684" y="0"/>
                  <a:ext cx="238315" cy="17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315" h="171450" extrusionOk="0">
                      <a:moveTo>
                        <a:pt x="238315" y="171450"/>
                      </a:moveTo>
                      <a:lnTo>
                        <a:pt x="238315" y="0"/>
                      </a:lnTo>
                      <a:lnTo>
                        <a:pt x="0" y="0"/>
                      </a:lnTo>
                      <a:lnTo>
                        <a:pt x="238315" y="17145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0" name="Google Shape;640;p3"/>
                <p:cNvSpPr/>
                <p:nvPr/>
              </p:nvSpPr>
              <p:spPr>
                <a:xfrm>
                  <a:off x="5144357" y="5420928"/>
                  <a:ext cx="570928" cy="92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928" h="925830" extrusionOk="0">
                      <a:moveTo>
                        <a:pt x="570929" y="411480"/>
                      </a:moveTo>
                      <a:lnTo>
                        <a:pt x="0" y="0"/>
                      </a:lnTo>
                      <a:lnTo>
                        <a:pt x="0" y="514350"/>
                      </a:lnTo>
                      <a:lnTo>
                        <a:pt x="570929" y="925830"/>
                      </a:lnTo>
                      <a:lnTo>
                        <a:pt x="570929" y="925830"/>
                      </a:lnTo>
                      <a:lnTo>
                        <a:pt x="570929" y="41148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1" name="Google Shape;641;p3"/>
                <p:cNvSpPr/>
                <p:nvPr/>
              </p:nvSpPr>
              <p:spPr>
                <a:xfrm>
                  <a:off x="5476970" y="0"/>
                  <a:ext cx="238315" cy="17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315" h="171450" extrusionOk="0">
                      <a:moveTo>
                        <a:pt x="238315" y="171450"/>
                      </a:moveTo>
                      <a:lnTo>
                        <a:pt x="238315" y="0"/>
                      </a:lnTo>
                      <a:lnTo>
                        <a:pt x="0" y="0"/>
                      </a:lnTo>
                      <a:lnTo>
                        <a:pt x="238315" y="17145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2" name="Google Shape;642;p3"/>
                <p:cNvSpPr/>
                <p:nvPr/>
              </p:nvSpPr>
              <p:spPr>
                <a:xfrm>
                  <a:off x="6286214" y="6449628"/>
                  <a:ext cx="571785" cy="411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785" h="411480" extrusionOk="0">
                      <a:moveTo>
                        <a:pt x="0" y="411480"/>
                      </a:moveTo>
                      <a:lnTo>
                        <a:pt x="571786" y="4114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643" name="Google Shape;643;p3"/>
          <p:cNvSpPr/>
          <p:nvPr/>
        </p:nvSpPr>
        <p:spPr>
          <a:xfrm>
            <a:off x="987525" y="394050"/>
            <a:ext cx="672526" cy="60198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4" name="Google Shape;644;p3"/>
          <p:cNvSpPr/>
          <p:nvPr/>
        </p:nvSpPr>
        <p:spPr>
          <a:xfrm>
            <a:off x="1286540" y="489102"/>
            <a:ext cx="10444716" cy="6080565"/>
          </a:xfrm>
          <a:custGeom>
            <a:avLst/>
            <a:gdLst/>
            <a:ahLst/>
            <a:cxnLst/>
            <a:rect l="l" t="t" r="r" b="b"/>
            <a:pathLst>
              <a:path w="10675084" h="6279040" extrusionOk="0">
                <a:moveTo>
                  <a:pt x="0" y="0"/>
                </a:moveTo>
                <a:lnTo>
                  <a:pt x="10675084" y="0"/>
                </a:lnTo>
                <a:lnTo>
                  <a:pt x="10611289" y="6131443"/>
                </a:lnTo>
                <a:cubicBezTo>
                  <a:pt x="7010398" y="6202327"/>
                  <a:pt x="3395329" y="6457508"/>
                  <a:pt x="0" y="606764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5" name="Google Shape;645;p3"/>
          <p:cNvSpPr/>
          <p:nvPr/>
        </p:nvSpPr>
        <p:spPr>
          <a:xfrm flipH="1">
            <a:off x="0" y="489102"/>
            <a:ext cx="1350334" cy="6037824"/>
          </a:xfrm>
          <a:custGeom>
            <a:avLst/>
            <a:gdLst/>
            <a:ahLst/>
            <a:cxnLst/>
            <a:rect l="l" t="t" r="r" b="b"/>
            <a:pathLst>
              <a:path w="1350334" h="6037824" extrusionOk="0">
                <a:moveTo>
                  <a:pt x="1350334" y="0"/>
                </a:moveTo>
                <a:lnTo>
                  <a:pt x="0" y="0"/>
                </a:lnTo>
                <a:lnTo>
                  <a:pt x="0" y="5875855"/>
                </a:lnTo>
                <a:cubicBezTo>
                  <a:pt x="394403" y="5946643"/>
                  <a:pt x="793592" y="5995471"/>
                  <a:pt x="1196611" y="6027632"/>
                </a:cubicBezTo>
                <a:lnTo>
                  <a:pt x="1350334" y="6037824"/>
                </a:lnTo>
                <a:close/>
              </a:path>
            </a:pathLst>
          </a:custGeom>
          <a:solidFill>
            <a:schemeClr val="dk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46" name="Google Shape;646;p3"/>
          <p:cNvGrpSpPr/>
          <p:nvPr/>
        </p:nvGrpSpPr>
        <p:grpSpPr>
          <a:xfrm>
            <a:off x="-329610" y="488966"/>
            <a:ext cx="1662209" cy="5780416"/>
            <a:chOff x="-308345" y="404089"/>
            <a:chExt cx="1662209" cy="5780416"/>
          </a:xfrm>
        </p:grpSpPr>
        <p:cxnSp>
          <p:nvCxnSpPr>
            <p:cNvPr id="647" name="Google Shape;647;p3"/>
            <p:cNvCxnSpPr/>
            <p:nvPr/>
          </p:nvCxnSpPr>
          <p:spPr>
            <a:xfrm flipH="1">
              <a:off x="1342104" y="448349"/>
              <a:ext cx="5899" cy="5616000"/>
            </a:xfrm>
            <a:prstGeom prst="straightConnector1">
              <a:avLst/>
            </a:prstGeom>
            <a:noFill/>
            <a:ln w="19050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648" name="Google Shape;648;p3"/>
            <p:cNvSpPr/>
            <p:nvPr/>
          </p:nvSpPr>
          <p:spPr>
            <a:xfrm flipH="1">
              <a:off x="-308345" y="463079"/>
              <a:ext cx="1662209" cy="5721426"/>
            </a:xfrm>
            <a:prstGeom prst="rect">
              <a:avLst/>
            </a:prstGeom>
            <a:gradFill>
              <a:gsLst>
                <a:gs pos="0">
                  <a:srgbClr val="C2C2C2"/>
                </a:gs>
                <a:gs pos="6000">
                  <a:srgbClr val="EEEEEE"/>
                </a:gs>
                <a:gs pos="34807">
                  <a:srgbClr val="D9D8D8"/>
                </a:gs>
                <a:gs pos="71000">
                  <a:srgbClr val="E4E4E4"/>
                </a:gs>
                <a:gs pos="100000">
                  <a:srgbClr val="E4E4E4"/>
                </a:gs>
              </a:gsLst>
              <a:lin ang="0" scaled="0"/>
            </a:gradFill>
            <a:ln>
              <a:noFill/>
            </a:ln>
            <a:effectLst>
              <a:outerShdw blurRad="50800" dist="12700" dir="2700000" algn="t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3"/>
            <p:cNvSpPr/>
            <p:nvPr/>
          </p:nvSpPr>
          <p:spPr>
            <a:xfrm flipH="1">
              <a:off x="-302553" y="451281"/>
              <a:ext cx="1656417" cy="5721426"/>
            </a:xfrm>
            <a:prstGeom prst="rect">
              <a:avLst/>
            </a:prstGeom>
            <a:gradFill>
              <a:gsLst>
                <a:gs pos="0">
                  <a:srgbClr val="C2C2C2"/>
                </a:gs>
                <a:gs pos="6000">
                  <a:srgbClr val="EEEEEE"/>
                </a:gs>
                <a:gs pos="34807">
                  <a:srgbClr val="D9D8D8"/>
                </a:gs>
                <a:gs pos="71000">
                  <a:srgbClr val="E4E4E4"/>
                </a:gs>
                <a:gs pos="100000">
                  <a:srgbClr val="E4E4E4"/>
                </a:gs>
              </a:gsLst>
              <a:lin ang="0" scaled="0"/>
            </a:gradFill>
            <a:ln>
              <a:noFill/>
            </a:ln>
            <a:effectLst>
              <a:outerShdw blurRad="50800" dist="12700" dir="2700000" algn="t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3"/>
            <p:cNvSpPr/>
            <p:nvPr/>
          </p:nvSpPr>
          <p:spPr>
            <a:xfrm flipH="1">
              <a:off x="-296762" y="439483"/>
              <a:ext cx="1650626" cy="5721426"/>
            </a:xfrm>
            <a:prstGeom prst="rect">
              <a:avLst/>
            </a:prstGeom>
            <a:gradFill>
              <a:gsLst>
                <a:gs pos="0">
                  <a:srgbClr val="C2C2C2"/>
                </a:gs>
                <a:gs pos="6000">
                  <a:srgbClr val="EEEEEE"/>
                </a:gs>
                <a:gs pos="34807">
                  <a:srgbClr val="D9D8D8"/>
                </a:gs>
                <a:gs pos="71000">
                  <a:srgbClr val="E4E4E4"/>
                </a:gs>
                <a:gs pos="100000">
                  <a:srgbClr val="E4E4E4"/>
                </a:gs>
              </a:gsLst>
              <a:lin ang="0" scaled="0"/>
            </a:gradFill>
            <a:ln>
              <a:noFill/>
            </a:ln>
            <a:effectLst>
              <a:outerShdw blurRad="50800" dist="12700" dir="2700000" algn="t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3"/>
            <p:cNvSpPr/>
            <p:nvPr/>
          </p:nvSpPr>
          <p:spPr>
            <a:xfrm flipH="1">
              <a:off x="-290970" y="427685"/>
              <a:ext cx="1644834" cy="5721426"/>
            </a:xfrm>
            <a:prstGeom prst="rect">
              <a:avLst/>
            </a:prstGeom>
            <a:gradFill>
              <a:gsLst>
                <a:gs pos="0">
                  <a:srgbClr val="C2C2C2"/>
                </a:gs>
                <a:gs pos="6000">
                  <a:srgbClr val="EEEEEE"/>
                </a:gs>
                <a:gs pos="34807">
                  <a:srgbClr val="D9D8D8"/>
                </a:gs>
                <a:gs pos="71000">
                  <a:srgbClr val="E4E4E4"/>
                </a:gs>
                <a:gs pos="100000">
                  <a:srgbClr val="E4E4E4"/>
                </a:gs>
              </a:gsLst>
              <a:lin ang="0" scaled="0"/>
            </a:gradFill>
            <a:ln>
              <a:noFill/>
            </a:ln>
            <a:effectLst>
              <a:outerShdw blurRad="50800" dist="12700" dir="2700000" algn="t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3"/>
            <p:cNvSpPr/>
            <p:nvPr/>
          </p:nvSpPr>
          <p:spPr>
            <a:xfrm flipH="1">
              <a:off x="-285178" y="415887"/>
              <a:ext cx="1639042" cy="5721426"/>
            </a:xfrm>
            <a:prstGeom prst="rect">
              <a:avLst/>
            </a:prstGeom>
            <a:gradFill>
              <a:gsLst>
                <a:gs pos="0">
                  <a:srgbClr val="C2C2C2"/>
                </a:gs>
                <a:gs pos="6000">
                  <a:srgbClr val="EEEEEE"/>
                </a:gs>
                <a:gs pos="34807">
                  <a:srgbClr val="D9D8D8"/>
                </a:gs>
                <a:gs pos="71000">
                  <a:srgbClr val="E4E4E4"/>
                </a:gs>
                <a:gs pos="100000">
                  <a:srgbClr val="E4E4E4"/>
                </a:gs>
              </a:gsLst>
              <a:lin ang="0" scaled="0"/>
            </a:gradFill>
            <a:ln>
              <a:noFill/>
            </a:ln>
            <a:effectLst>
              <a:outerShdw blurRad="50800" dist="12700" dir="2700000" algn="t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3"/>
            <p:cNvSpPr/>
            <p:nvPr/>
          </p:nvSpPr>
          <p:spPr>
            <a:xfrm flipH="1">
              <a:off x="-279387" y="404089"/>
              <a:ext cx="1633251" cy="5721426"/>
            </a:xfrm>
            <a:prstGeom prst="rect">
              <a:avLst/>
            </a:prstGeom>
            <a:gradFill>
              <a:gsLst>
                <a:gs pos="0">
                  <a:srgbClr val="C2C2C2"/>
                </a:gs>
                <a:gs pos="35000">
                  <a:srgbClr val="EEEEEE"/>
                </a:gs>
                <a:gs pos="73000">
                  <a:srgbClr val="D9D8D8"/>
                </a:gs>
                <a:gs pos="100000">
                  <a:srgbClr val="D9D8D8"/>
                </a:gs>
              </a:gsLst>
              <a:lin ang="0" scaled="0"/>
            </a:gradFill>
            <a:ln>
              <a:noFill/>
            </a:ln>
            <a:effectLst>
              <a:outerShdw blurRad="50800" dist="12700" dir="2700000" algn="t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4" name="Google Shape;654;p3"/>
          <p:cNvGrpSpPr/>
          <p:nvPr/>
        </p:nvGrpSpPr>
        <p:grpSpPr>
          <a:xfrm>
            <a:off x="1325455" y="488966"/>
            <a:ext cx="10332000" cy="5780416"/>
            <a:chOff x="1346720" y="393273"/>
            <a:chExt cx="10332000" cy="5780416"/>
          </a:xfrm>
        </p:grpSpPr>
        <p:sp>
          <p:nvSpPr>
            <p:cNvPr id="655" name="Google Shape;655;p3"/>
            <p:cNvSpPr/>
            <p:nvPr/>
          </p:nvSpPr>
          <p:spPr>
            <a:xfrm>
              <a:off x="1346720" y="452263"/>
              <a:ext cx="10332000" cy="5721426"/>
            </a:xfrm>
            <a:prstGeom prst="rect">
              <a:avLst/>
            </a:prstGeom>
            <a:gradFill>
              <a:gsLst>
                <a:gs pos="0">
                  <a:srgbClr val="C2C2C2"/>
                </a:gs>
                <a:gs pos="6000">
                  <a:srgbClr val="EEEEEE"/>
                </a:gs>
                <a:gs pos="34810">
                  <a:srgbClr val="D9D8D8"/>
                </a:gs>
                <a:gs pos="71000">
                  <a:srgbClr val="E4E4E4"/>
                </a:gs>
                <a:gs pos="100000">
                  <a:srgbClr val="E4E4E4"/>
                </a:gs>
              </a:gsLst>
              <a:lin ang="0" scaled="0"/>
            </a:gradFill>
            <a:ln>
              <a:noFill/>
            </a:ln>
            <a:effectLst>
              <a:outerShdw blurRad="50800" dist="12700" dir="2700000" algn="t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1346720" y="440465"/>
              <a:ext cx="10296000" cy="5721426"/>
            </a:xfrm>
            <a:prstGeom prst="rect">
              <a:avLst/>
            </a:prstGeom>
            <a:gradFill>
              <a:gsLst>
                <a:gs pos="0">
                  <a:srgbClr val="C2C2C2"/>
                </a:gs>
                <a:gs pos="6000">
                  <a:srgbClr val="EEEEEE"/>
                </a:gs>
                <a:gs pos="34810">
                  <a:srgbClr val="D9D8D8"/>
                </a:gs>
                <a:gs pos="71000">
                  <a:srgbClr val="E4E4E4"/>
                </a:gs>
                <a:gs pos="100000">
                  <a:srgbClr val="E4E4E4"/>
                </a:gs>
              </a:gsLst>
              <a:lin ang="0" scaled="0"/>
            </a:gradFill>
            <a:ln>
              <a:noFill/>
            </a:ln>
            <a:effectLst>
              <a:outerShdw blurRad="50800" dist="12700" dir="2700000" algn="t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1346720" y="428667"/>
              <a:ext cx="10260000" cy="5721426"/>
            </a:xfrm>
            <a:prstGeom prst="rect">
              <a:avLst/>
            </a:prstGeom>
            <a:gradFill>
              <a:gsLst>
                <a:gs pos="0">
                  <a:srgbClr val="C2C2C2"/>
                </a:gs>
                <a:gs pos="6000">
                  <a:srgbClr val="EEEEEE"/>
                </a:gs>
                <a:gs pos="34810">
                  <a:srgbClr val="D9D8D8"/>
                </a:gs>
                <a:gs pos="71000">
                  <a:srgbClr val="E4E4E4"/>
                </a:gs>
                <a:gs pos="100000">
                  <a:srgbClr val="E4E4E4"/>
                </a:gs>
              </a:gsLst>
              <a:lin ang="0" scaled="0"/>
            </a:gradFill>
            <a:ln>
              <a:noFill/>
            </a:ln>
            <a:effectLst>
              <a:outerShdw blurRad="50800" dist="12700" dir="2700000" algn="t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1346720" y="416869"/>
              <a:ext cx="10224000" cy="5721426"/>
            </a:xfrm>
            <a:prstGeom prst="rect">
              <a:avLst/>
            </a:prstGeom>
            <a:gradFill>
              <a:gsLst>
                <a:gs pos="0">
                  <a:srgbClr val="C2C2C2"/>
                </a:gs>
                <a:gs pos="6000">
                  <a:srgbClr val="EEEEEE"/>
                </a:gs>
                <a:gs pos="34810">
                  <a:srgbClr val="D9D8D8"/>
                </a:gs>
                <a:gs pos="71000">
                  <a:srgbClr val="E4E4E4"/>
                </a:gs>
                <a:gs pos="100000">
                  <a:srgbClr val="E4E4E4"/>
                </a:gs>
              </a:gsLst>
              <a:lin ang="0" scaled="0"/>
            </a:gradFill>
            <a:ln>
              <a:noFill/>
            </a:ln>
            <a:effectLst>
              <a:outerShdw blurRad="50800" dist="12700" dir="2700000" algn="t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1346720" y="405071"/>
              <a:ext cx="10188000" cy="5721426"/>
            </a:xfrm>
            <a:prstGeom prst="rect">
              <a:avLst/>
            </a:prstGeom>
            <a:gradFill>
              <a:gsLst>
                <a:gs pos="0">
                  <a:srgbClr val="C2C2C2"/>
                </a:gs>
                <a:gs pos="6000">
                  <a:srgbClr val="EEEEEE"/>
                </a:gs>
                <a:gs pos="34810">
                  <a:srgbClr val="D9D8D8"/>
                </a:gs>
                <a:gs pos="71000">
                  <a:srgbClr val="E4E4E4"/>
                </a:gs>
                <a:gs pos="100000">
                  <a:srgbClr val="E4E4E4"/>
                </a:gs>
              </a:gsLst>
              <a:lin ang="0" scaled="0"/>
            </a:gradFill>
            <a:ln>
              <a:noFill/>
            </a:ln>
            <a:effectLst>
              <a:outerShdw blurRad="50800" dist="12700" dir="2700000" algn="t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1346720" y="393273"/>
              <a:ext cx="10152000" cy="5721300"/>
            </a:xfrm>
            <a:prstGeom prst="rect">
              <a:avLst/>
            </a:prstGeom>
            <a:gradFill>
              <a:gsLst>
                <a:gs pos="0">
                  <a:srgbClr val="C2C2C2"/>
                </a:gs>
                <a:gs pos="6000">
                  <a:srgbClr val="EEEEEE"/>
                </a:gs>
                <a:gs pos="34810">
                  <a:srgbClr val="D9D8D8"/>
                </a:gs>
                <a:gs pos="71000">
                  <a:srgbClr val="E4E4E4"/>
                </a:gs>
                <a:gs pos="100000">
                  <a:srgbClr val="E4E4E4"/>
                </a:gs>
              </a:gsLst>
              <a:lin ang="0" scaled="0"/>
            </a:gradFill>
            <a:ln>
              <a:noFill/>
            </a:ln>
            <a:effectLst>
              <a:outerShdw blurRad="50800" dist="12700" dir="2700000" algn="t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661" name="Google Shape;661;p3"/>
          <p:cNvCxnSpPr/>
          <p:nvPr/>
        </p:nvCxnSpPr>
        <p:spPr>
          <a:xfrm>
            <a:off x="1319291" y="500063"/>
            <a:ext cx="0" cy="5724000"/>
          </a:xfrm>
          <a:prstGeom prst="straightConnector1">
            <a:avLst/>
          </a:prstGeom>
          <a:noFill/>
          <a:ln w="28575" cap="rnd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662" name="Google Shape;662;p3"/>
          <p:cNvGrpSpPr/>
          <p:nvPr/>
        </p:nvGrpSpPr>
        <p:grpSpPr>
          <a:xfrm>
            <a:off x="1313238" y="843919"/>
            <a:ext cx="6397" cy="4986657"/>
            <a:chOff x="1341227" y="748226"/>
            <a:chExt cx="6397" cy="4986657"/>
          </a:xfrm>
        </p:grpSpPr>
        <p:cxnSp>
          <p:nvCxnSpPr>
            <p:cNvPr id="663" name="Google Shape;663;p3"/>
            <p:cNvCxnSpPr/>
            <p:nvPr/>
          </p:nvCxnSpPr>
          <p:spPr>
            <a:xfrm rot="-60000" flipH="1">
              <a:off x="1342797" y="748241"/>
              <a:ext cx="3256" cy="180000"/>
            </a:xfrm>
            <a:prstGeom prst="straightConnector1">
              <a:avLst/>
            </a:prstGeom>
            <a:noFill/>
            <a:ln w="31750" cap="rnd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64" name="Google Shape;664;p3"/>
            <p:cNvCxnSpPr/>
            <p:nvPr/>
          </p:nvCxnSpPr>
          <p:spPr>
            <a:xfrm rot="-60000" flipH="1">
              <a:off x="1342797" y="1282311"/>
              <a:ext cx="3256" cy="180000"/>
            </a:xfrm>
            <a:prstGeom prst="straightConnector1">
              <a:avLst/>
            </a:prstGeom>
            <a:noFill/>
            <a:ln w="31750" cap="rnd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65" name="Google Shape;665;p3"/>
            <p:cNvCxnSpPr/>
            <p:nvPr/>
          </p:nvCxnSpPr>
          <p:spPr>
            <a:xfrm rot="-60000" flipH="1">
              <a:off x="1342797" y="1816381"/>
              <a:ext cx="3256" cy="180000"/>
            </a:xfrm>
            <a:prstGeom prst="straightConnector1">
              <a:avLst/>
            </a:prstGeom>
            <a:noFill/>
            <a:ln w="31750" cap="rnd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66" name="Google Shape;666;p3"/>
            <p:cNvCxnSpPr/>
            <p:nvPr/>
          </p:nvCxnSpPr>
          <p:spPr>
            <a:xfrm rot="-60000" flipH="1">
              <a:off x="1342797" y="2350451"/>
              <a:ext cx="3256" cy="180000"/>
            </a:xfrm>
            <a:prstGeom prst="straightConnector1">
              <a:avLst/>
            </a:prstGeom>
            <a:noFill/>
            <a:ln w="31750" cap="rnd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67" name="Google Shape;667;p3"/>
            <p:cNvCxnSpPr/>
            <p:nvPr/>
          </p:nvCxnSpPr>
          <p:spPr>
            <a:xfrm rot="-60000" flipH="1">
              <a:off x="1342797" y="2884521"/>
              <a:ext cx="3256" cy="180000"/>
            </a:xfrm>
            <a:prstGeom prst="straightConnector1">
              <a:avLst/>
            </a:prstGeom>
            <a:noFill/>
            <a:ln w="31750" cap="rnd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68" name="Google Shape;668;p3"/>
            <p:cNvCxnSpPr/>
            <p:nvPr/>
          </p:nvCxnSpPr>
          <p:spPr>
            <a:xfrm rot="-60000" flipH="1">
              <a:off x="1342797" y="3418591"/>
              <a:ext cx="3256" cy="180000"/>
            </a:xfrm>
            <a:prstGeom prst="straightConnector1">
              <a:avLst/>
            </a:prstGeom>
            <a:noFill/>
            <a:ln w="31750" cap="rnd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69" name="Google Shape;669;p3"/>
            <p:cNvCxnSpPr/>
            <p:nvPr/>
          </p:nvCxnSpPr>
          <p:spPr>
            <a:xfrm rot="-60000" flipH="1">
              <a:off x="1342797" y="3952661"/>
              <a:ext cx="3256" cy="180000"/>
            </a:xfrm>
            <a:prstGeom prst="straightConnector1">
              <a:avLst/>
            </a:prstGeom>
            <a:noFill/>
            <a:ln w="31750" cap="rnd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70" name="Google Shape;670;p3"/>
            <p:cNvCxnSpPr/>
            <p:nvPr/>
          </p:nvCxnSpPr>
          <p:spPr>
            <a:xfrm rot="-60000" flipH="1">
              <a:off x="1342797" y="4486731"/>
              <a:ext cx="3256" cy="180000"/>
            </a:xfrm>
            <a:prstGeom prst="straightConnector1">
              <a:avLst/>
            </a:prstGeom>
            <a:noFill/>
            <a:ln w="31750" cap="rnd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71" name="Google Shape;671;p3"/>
            <p:cNvCxnSpPr/>
            <p:nvPr/>
          </p:nvCxnSpPr>
          <p:spPr>
            <a:xfrm rot="-60000" flipH="1">
              <a:off x="1342797" y="5020801"/>
              <a:ext cx="3256" cy="180000"/>
            </a:xfrm>
            <a:prstGeom prst="straightConnector1">
              <a:avLst/>
            </a:prstGeom>
            <a:noFill/>
            <a:ln w="31750" cap="rnd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72" name="Google Shape;672;p3"/>
            <p:cNvCxnSpPr/>
            <p:nvPr/>
          </p:nvCxnSpPr>
          <p:spPr>
            <a:xfrm rot="-60000" flipH="1">
              <a:off x="1342797" y="5554869"/>
              <a:ext cx="3256" cy="180000"/>
            </a:xfrm>
            <a:prstGeom prst="straightConnector1">
              <a:avLst/>
            </a:prstGeom>
            <a:noFill/>
            <a:ln w="31750" cap="rnd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673" name="Google Shape;673;p3"/>
          <p:cNvSpPr txBox="1">
            <a:spLocks noGrp="1"/>
          </p:cNvSpPr>
          <p:nvPr>
            <p:ph type="title"/>
          </p:nvPr>
        </p:nvSpPr>
        <p:spPr>
          <a:xfrm>
            <a:off x="1553135" y="1050567"/>
            <a:ext cx="9755842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674" name="Google Shape;674;p3"/>
          <p:cNvSpPr txBox="1">
            <a:spLocks noGrp="1"/>
          </p:cNvSpPr>
          <p:nvPr>
            <p:ph type="body" idx="1"/>
          </p:nvPr>
        </p:nvSpPr>
        <p:spPr>
          <a:xfrm>
            <a:off x="1566584" y="1990162"/>
            <a:ext cx="9730033" cy="3798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Backside">
  <p:cSld name="CUSTOM_21"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4"/>
          <p:cNvSpPr/>
          <p:nvPr/>
        </p:nvSpPr>
        <p:spPr>
          <a:xfrm flipH="1">
            <a:off x="996350" y="361505"/>
            <a:ext cx="10937400" cy="6237900"/>
          </a:xfrm>
          <a:prstGeom prst="rect">
            <a:avLst/>
          </a:prstGeom>
          <a:solidFill>
            <a:schemeClr val="dk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77" name="Google Shape;677;p4"/>
          <p:cNvGrpSpPr/>
          <p:nvPr/>
        </p:nvGrpSpPr>
        <p:grpSpPr>
          <a:xfrm flipH="1">
            <a:off x="1177237" y="410583"/>
            <a:ext cx="10772766" cy="5967932"/>
            <a:chOff x="1011558" y="410583"/>
            <a:chExt cx="10772766" cy="5967932"/>
          </a:xfrm>
        </p:grpSpPr>
        <p:sp>
          <p:nvSpPr>
            <p:cNvPr id="678" name="Google Shape;678;p4"/>
            <p:cNvSpPr/>
            <p:nvPr/>
          </p:nvSpPr>
          <p:spPr>
            <a:xfrm>
              <a:off x="7813203" y="4226259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4"/>
            <p:cNvSpPr/>
            <p:nvPr/>
          </p:nvSpPr>
          <p:spPr>
            <a:xfrm>
              <a:off x="7813203" y="3332592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4"/>
            <p:cNvSpPr/>
            <p:nvPr/>
          </p:nvSpPr>
          <p:spPr>
            <a:xfrm>
              <a:off x="7813203" y="2438926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4"/>
            <p:cNvSpPr/>
            <p:nvPr/>
          </p:nvSpPr>
          <p:spPr>
            <a:xfrm>
              <a:off x="7813203" y="1545260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4"/>
            <p:cNvSpPr/>
            <p:nvPr/>
          </p:nvSpPr>
          <p:spPr>
            <a:xfrm>
              <a:off x="7813203" y="651594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514350"/>
                  </a:ln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4"/>
            <p:cNvSpPr/>
            <p:nvPr/>
          </p:nvSpPr>
          <p:spPr>
            <a:xfrm>
              <a:off x="6679229" y="410583"/>
              <a:ext cx="236528" cy="148733"/>
            </a:xfrm>
            <a:custGeom>
              <a:avLst/>
              <a:gdLst/>
              <a:ahLst/>
              <a:cxnLst/>
              <a:rect l="l" t="t" r="r" b="b"/>
              <a:pathLst>
                <a:path w="238315" h="171450" extrusionOk="0">
                  <a:moveTo>
                    <a:pt x="0" y="0"/>
                  </a:moveTo>
                  <a:lnTo>
                    <a:pt x="0" y="171450"/>
                  </a:lnTo>
                  <a:lnTo>
                    <a:pt x="23831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4"/>
            <p:cNvSpPr/>
            <p:nvPr/>
          </p:nvSpPr>
          <p:spPr>
            <a:xfrm>
              <a:off x="6679229" y="6010891"/>
              <a:ext cx="567497" cy="356959"/>
            </a:xfrm>
            <a:custGeom>
              <a:avLst/>
              <a:gdLst/>
              <a:ahLst/>
              <a:cxnLst/>
              <a:rect l="l" t="t" r="r" b="b"/>
              <a:pathLst>
                <a:path w="571785" h="411480" extrusionOk="0">
                  <a:moveTo>
                    <a:pt x="0" y="411480"/>
                  </a:moveTo>
                  <a:lnTo>
                    <a:pt x="571786" y="411480"/>
                  </a:lnTo>
                  <a:lnTo>
                    <a:pt x="5717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4"/>
            <p:cNvSpPr/>
            <p:nvPr/>
          </p:nvSpPr>
          <p:spPr>
            <a:xfrm>
              <a:off x="6679229" y="5117225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4"/>
            <p:cNvSpPr/>
            <p:nvPr/>
          </p:nvSpPr>
          <p:spPr>
            <a:xfrm>
              <a:off x="6679229" y="4223558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4"/>
            <p:cNvSpPr/>
            <p:nvPr/>
          </p:nvSpPr>
          <p:spPr>
            <a:xfrm>
              <a:off x="7813203" y="6013591"/>
              <a:ext cx="567497" cy="356959"/>
            </a:xfrm>
            <a:custGeom>
              <a:avLst/>
              <a:gdLst/>
              <a:ahLst/>
              <a:cxnLst/>
              <a:rect l="l" t="t" r="r" b="b"/>
              <a:pathLst>
                <a:path w="571785" h="411480" extrusionOk="0">
                  <a:moveTo>
                    <a:pt x="571786" y="0"/>
                  </a:moveTo>
                  <a:lnTo>
                    <a:pt x="0" y="411480"/>
                  </a:lnTo>
                  <a:lnTo>
                    <a:pt x="571786" y="411480"/>
                  </a:lnTo>
                  <a:lnTo>
                    <a:pt x="5717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4"/>
            <p:cNvSpPr/>
            <p:nvPr/>
          </p:nvSpPr>
          <p:spPr>
            <a:xfrm>
              <a:off x="6679229" y="648894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4"/>
            <p:cNvSpPr/>
            <p:nvPr/>
          </p:nvSpPr>
          <p:spPr>
            <a:xfrm>
              <a:off x="6679229" y="3329892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4"/>
            <p:cNvSpPr/>
            <p:nvPr/>
          </p:nvSpPr>
          <p:spPr>
            <a:xfrm>
              <a:off x="6679229" y="2436226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4"/>
            <p:cNvSpPr/>
            <p:nvPr/>
          </p:nvSpPr>
          <p:spPr>
            <a:xfrm>
              <a:off x="6679229" y="1542560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4"/>
            <p:cNvSpPr/>
            <p:nvPr/>
          </p:nvSpPr>
          <p:spPr>
            <a:xfrm>
              <a:off x="7813203" y="413283"/>
              <a:ext cx="236528" cy="148733"/>
            </a:xfrm>
            <a:custGeom>
              <a:avLst/>
              <a:gdLst/>
              <a:ahLst/>
              <a:cxnLst/>
              <a:rect l="l" t="t" r="r" b="b"/>
              <a:pathLst>
                <a:path w="238315" h="171450" extrusionOk="0">
                  <a:moveTo>
                    <a:pt x="238316" y="0"/>
                  </a:moveTo>
                  <a:lnTo>
                    <a:pt x="0" y="0"/>
                  </a:lnTo>
                  <a:lnTo>
                    <a:pt x="0" y="1714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4"/>
            <p:cNvSpPr/>
            <p:nvPr/>
          </p:nvSpPr>
          <p:spPr>
            <a:xfrm>
              <a:off x="7813203" y="5119925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lnTo>
                    <a:pt x="571786" y="514350"/>
                  </a:lnTo>
                  <a:lnTo>
                    <a:pt x="5717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4"/>
            <p:cNvSpPr/>
            <p:nvPr/>
          </p:nvSpPr>
          <p:spPr>
            <a:xfrm>
              <a:off x="8948027" y="4226259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4"/>
            <p:cNvSpPr/>
            <p:nvPr/>
          </p:nvSpPr>
          <p:spPr>
            <a:xfrm>
              <a:off x="8948027" y="3332592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4"/>
            <p:cNvSpPr/>
            <p:nvPr/>
          </p:nvSpPr>
          <p:spPr>
            <a:xfrm>
              <a:off x="8948027" y="2438926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4"/>
            <p:cNvSpPr/>
            <p:nvPr/>
          </p:nvSpPr>
          <p:spPr>
            <a:xfrm>
              <a:off x="8948027" y="1545260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4"/>
            <p:cNvSpPr/>
            <p:nvPr/>
          </p:nvSpPr>
          <p:spPr>
            <a:xfrm>
              <a:off x="8948027" y="651594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514350"/>
                  </a:ln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4"/>
            <p:cNvSpPr/>
            <p:nvPr/>
          </p:nvSpPr>
          <p:spPr>
            <a:xfrm>
              <a:off x="8948027" y="6013591"/>
              <a:ext cx="567497" cy="356959"/>
            </a:xfrm>
            <a:custGeom>
              <a:avLst/>
              <a:gdLst/>
              <a:ahLst/>
              <a:cxnLst/>
              <a:rect l="l" t="t" r="r" b="b"/>
              <a:pathLst>
                <a:path w="571785" h="411480" extrusionOk="0">
                  <a:moveTo>
                    <a:pt x="571786" y="0"/>
                  </a:moveTo>
                  <a:lnTo>
                    <a:pt x="0" y="411480"/>
                  </a:lnTo>
                  <a:lnTo>
                    <a:pt x="571786" y="411480"/>
                  </a:lnTo>
                  <a:lnTo>
                    <a:pt x="5717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4"/>
            <p:cNvSpPr/>
            <p:nvPr/>
          </p:nvSpPr>
          <p:spPr>
            <a:xfrm>
              <a:off x="8948027" y="413283"/>
              <a:ext cx="236528" cy="148733"/>
            </a:xfrm>
            <a:custGeom>
              <a:avLst/>
              <a:gdLst/>
              <a:ahLst/>
              <a:cxnLst/>
              <a:rect l="l" t="t" r="r" b="b"/>
              <a:pathLst>
                <a:path w="238315" h="171450" extrusionOk="0">
                  <a:moveTo>
                    <a:pt x="238315" y="0"/>
                  </a:moveTo>
                  <a:lnTo>
                    <a:pt x="0" y="0"/>
                  </a:lnTo>
                  <a:lnTo>
                    <a:pt x="0" y="1714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4"/>
            <p:cNvSpPr/>
            <p:nvPr/>
          </p:nvSpPr>
          <p:spPr>
            <a:xfrm>
              <a:off x="8948027" y="5119925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lnTo>
                    <a:pt x="571786" y="514350"/>
                  </a:lnTo>
                  <a:lnTo>
                    <a:pt x="5717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4"/>
            <p:cNvSpPr/>
            <p:nvPr/>
          </p:nvSpPr>
          <p:spPr>
            <a:xfrm>
              <a:off x="11216827" y="4228959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5" y="514350"/>
                  </a:moveTo>
                  <a:lnTo>
                    <a:pt x="571785" y="0"/>
                  </a:lnTo>
                  <a:lnTo>
                    <a:pt x="570928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4"/>
            <p:cNvSpPr/>
            <p:nvPr/>
          </p:nvSpPr>
          <p:spPr>
            <a:xfrm>
              <a:off x="11216827" y="3335292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5" y="514350"/>
                  </a:moveTo>
                  <a:lnTo>
                    <a:pt x="571785" y="0"/>
                  </a:lnTo>
                  <a:lnTo>
                    <a:pt x="570928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4"/>
            <p:cNvSpPr/>
            <p:nvPr/>
          </p:nvSpPr>
          <p:spPr>
            <a:xfrm>
              <a:off x="11216827" y="2441626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5" y="514350"/>
                  </a:moveTo>
                  <a:lnTo>
                    <a:pt x="571785" y="0"/>
                  </a:lnTo>
                  <a:lnTo>
                    <a:pt x="570928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4"/>
            <p:cNvSpPr/>
            <p:nvPr/>
          </p:nvSpPr>
          <p:spPr>
            <a:xfrm>
              <a:off x="11216827" y="1547960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5" y="514350"/>
                  </a:moveTo>
                  <a:lnTo>
                    <a:pt x="571785" y="0"/>
                  </a:lnTo>
                  <a:lnTo>
                    <a:pt x="570928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4"/>
            <p:cNvSpPr/>
            <p:nvPr/>
          </p:nvSpPr>
          <p:spPr>
            <a:xfrm>
              <a:off x="11216827" y="654294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0928" y="514350"/>
                  </a:moveTo>
                  <a:lnTo>
                    <a:pt x="571785" y="514350"/>
                  </a:lnTo>
                  <a:lnTo>
                    <a:pt x="571785" y="0"/>
                  </a:lnTo>
                  <a:lnTo>
                    <a:pt x="570928" y="0"/>
                  </a:lnTo>
                  <a:lnTo>
                    <a:pt x="0" y="411480"/>
                  </a:lnTo>
                  <a:lnTo>
                    <a:pt x="0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4"/>
            <p:cNvSpPr/>
            <p:nvPr/>
          </p:nvSpPr>
          <p:spPr>
            <a:xfrm>
              <a:off x="11216827" y="6016291"/>
              <a:ext cx="567497" cy="356959"/>
            </a:xfrm>
            <a:custGeom>
              <a:avLst/>
              <a:gdLst/>
              <a:ahLst/>
              <a:cxnLst/>
              <a:rect l="l" t="t" r="r" b="b"/>
              <a:pathLst>
                <a:path w="571785" h="411480" extrusionOk="0">
                  <a:moveTo>
                    <a:pt x="570928" y="0"/>
                  </a:moveTo>
                  <a:lnTo>
                    <a:pt x="0" y="411480"/>
                  </a:lnTo>
                  <a:lnTo>
                    <a:pt x="571785" y="411480"/>
                  </a:lnTo>
                  <a:lnTo>
                    <a:pt x="5717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4"/>
            <p:cNvSpPr/>
            <p:nvPr/>
          </p:nvSpPr>
          <p:spPr>
            <a:xfrm>
              <a:off x="11216827" y="413283"/>
              <a:ext cx="236528" cy="148733"/>
            </a:xfrm>
            <a:custGeom>
              <a:avLst/>
              <a:gdLst/>
              <a:ahLst/>
              <a:cxnLst/>
              <a:rect l="l" t="t" r="r" b="b"/>
              <a:pathLst>
                <a:path w="238315" h="171450" extrusionOk="0">
                  <a:moveTo>
                    <a:pt x="238315" y="0"/>
                  </a:moveTo>
                  <a:lnTo>
                    <a:pt x="0" y="0"/>
                  </a:lnTo>
                  <a:lnTo>
                    <a:pt x="0" y="1714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4"/>
            <p:cNvSpPr/>
            <p:nvPr/>
          </p:nvSpPr>
          <p:spPr>
            <a:xfrm>
              <a:off x="11216827" y="5122625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0928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lnTo>
                    <a:pt x="571785" y="514350"/>
                  </a:lnTo>
                  <a:lnTo>
                    <a:pt x="5717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4"/>
            <p:cNvSpPr/>
            <p:nvPr/>
          </p:nvSpPr>
          <p:spPr>
            <a:xfrm>
              <a:off x="10082003" y="4226259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4"/>
            <p:cNvSpPr/>
            <p:nvPr/>
          </p:nvSpPr>
          <p:spPr>
            <a:xfrm>
              <a:off x="10082003" y="3332592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4"/>
            <p:cNvSpPr/>
            <p:nvPr/>
          </p:nvSpPr>
          <p:spPr>
            <a:xfrm>
              <a:off x="10082003" y="2438926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4"/>
            <p:cNvSpPr/>
            <p:nvPr/>
          </p:nvSpPr>
          <p:spPr>
            <a:xfrm>
              <a:off x="10082003" y="1545260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4"/>
            <p:cNvSpPr/>
            <p:nvPr/>
          </p:nvSpPr>
          <p:spPr>
            <a:xfrm>
              <a:off x="10082003" y="651594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514350"/>
                  </a:ln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4"/>
            <p:cNvSpPr/>
            <p:nvPr/>
          </p:nvSpPr>
          <p:spPr>
            <a:xfrm>
              <a:off x="10082003" y="6013591"/>
              <a:ext cx="567497" cy="356959"/>
            </a:xfrm>
            <a:custGeom>
              <a:avLst/>
              <a:gdLst/>
              <a:ahLst/>
              <a:cxnLst/>
              <a:rect l="l" t="t" r="r" b="b"/>
              <a:pathLst>
                <a:path w="571785" h="411480" extrusionOk="0">
                  <a:moveTo>
                    <a:pt x="571786" y="0"/>
                  </a:moveTo>
                  <a:lnTo>
                    <a:pt x="0" y="411480"/>
                  </a:lnTo>
                  <a:lnTo>
                    <a:pt x="571786" y="411480"/>
                  </a:lnTo>
                  <a:lnTo>
                    <a:pt x="5717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4"/>
            <p:cNvSpPr/>
            <p:nvPr/>
          </p:nvSpPr>
          <p:spPr>
            <a:xfrm>
              <a:off x="10082003" y="413283"/>
              <a:ext cx="236528" cy="148733"/>
            </a:xfrm>
            <a:custGeom>
              <a:avLst/>
              <a:gdLst/>
              <a:ahLst/>
              <a:cxnLst/>
              <a:rect l="l" t="t" r="r" b="b"/>
              <a:pathLst>
                <a:path w="238315" h="171450" extrusionOk="0">
                  <a:moveTo>
                    <a:pt x="238315" y="0"/>
                  </a:moveTo>
                  <a:lnTo>
                    <a:pt x="0" y="0"/>
                  </a:lnTo>
                  <a:lnTo>
                    <a:pt x="0" y="1714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4"/>
            <p:cNvSpPr/>
            <p:nvPr/>
          </p:nvSpPr>
          <p:spPr>
            <a:xfrm>
              <a:off x="10082003" y="5119925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lnTo>
                    <a:pt x="571786" y="514350"/>
                  </a:lnTo>
                  <a:lnTo>
                    <a:pt x="5717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4"/>
            <p:cNvSpPr/>
            <p:nvPr/>
          </p:nvSpPr>
          <p:spPr>
            <a:xfrm>
              <a:off x="9515440" y="1098427"/>
              <a:ext cx="566646" cy="803158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570929" y="925830"/>
                  </a:moveTo>
                  <a:lnTo>
                    <a:pt x="570929" y="925830"/>
                  </a:lnTo>
                  <a:lnTo>
                    <a:pt x="570929" y="411480"/>
                  </a:lnTo>
                  <a:lnTo>
                    <a:pt x="570929" y="411480"/>
                  </a:lnTo>
                  <a:lnTo>
                    <a:pt x="0" y="0"/>
                  </a:lnTo>
                  <a:lnTo>
                    <a:pt x="0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4"/>
            <p:cNvSpPr/>
            <p:nvPr/>
          </p:nvSpPr>
          <p:spPr>
            <a:xfrm>
              <a:off x="9515440" y="1992093"/>
              <a:ext cx="566646" cy="803158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570929" y="925830"/>
                  </a:moveTo>
                  <a:lnTo>
                    <a:pt x="570929" y="411480"/>
                  </a:lnTo>
                  <a:lnTo>
                    <a:pt x="570929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4"/>
            <p:cNvSpPr/>
            <p:nvPr/>
          </p:nvSpPr>
          <p:spPr>
            <a:xfrm>
              <a:off x="9515440" y="3779425"/>
              <a:ext cx="566646" cy="803158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570929" y="925830"/>
                  </a:moveTo>
                  <a:lnTo>
                    <a:pt x="570929" y="411480"/>
                  </a:lnTo>
                  <a:lnTo>
                    <a:pt x="570929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4"/>
            <p:cNvSpPr/>
            <p:nvPr/>
          </p:nvSpPr>
          <p:spPr>
            <a:xfrm>
              <a:off x="9515440" y="2885759"/>
              <a:ext cx="566646" cy="803158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570929" y="925830"/>
                  </a:moveTo>
                  <a:lnTo>
                    <a:pt x="570929" y="411480"/>
                  </a:lnTo>
                  <a:lnTo>
                    <a:pt x="570929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4"/>
            <p:cNvSpPr/>
            <p:nvPr/>
          </p:nvSpPr>
          <p:spPr>
            <a:xfrm>
              <a:off x="8380616" y="4673092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lnTo>
                    <a:pt x="571786" y="925830"/>
                  </a:lnTo>
                  <a:lnTo>
                    <a:pt x="571786" y="41148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4"/>
            <p:cNvSpPr/>
            <p:nvPr/>
          </p:nvSpPr>
          <p:spPr>
            <a:xfrm>
              <a:off x="8380616" y="1098427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925830"/>
                  </a:moveTo>
                  <a:lnTo>
                    <a:pt x="571786" y="925830"/>
                  </a:ln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4"/>
            <p:cNvSpPr/>
            <p:nvPr/>
          </p:nvSpPr>
          <p:spPr>
            <a:xfrm>
              <a:off x="7246641" y="1095727"/>
              <a:ext cx="566646" cy="803158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570929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4"/>
            <p:cNvSpPr/>
            <p:nvPr/>
          </p:nvSpPr>
          <p:spPr>
            <a:xfrm>
              <a:off x="7246641" y="1989393"/>
              <a:ext cx="566646" cy="803158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570929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4"/>
            <p:cNvSpPr/>
            <p:nvPr/>
          </p:nvSpPr>
          <p:spPr>
            <a:xfrm>
              <a:off x="7246641" y="3779425"/>
              <a:ext cx="566646" cy="803158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570929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4"/>
            <p:cNvSpPr/>
            <p:nvPr/>
          </p:nvSpPr>
          <p:spPr>
            <a:xfrm>
              <a:off x="7246641" y="2885759"/>
              <a:ext cx="566646" cy="803158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570929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4"/>
            <p:cNvSpPr/>
            <p:nvPr/>
          </p:nvSpPr>
          <p:spPr>
            <a:xfrm>
              <a:off x="7246641" y="4673092"/>
              <a:ext cx="566646" cy="803158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570929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4"/>
            <p:cNvSpPr/>
            <p:nvPr/>
          </p:nvSpPr>
          <p:spPr>
            <a:xfrm>
              <a:off x="8380616" y="1992093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4"/>
            <p:cNvSpPr/>
            <p:nvPr/>
          </p:nvSpPr>
          <p:spPr>
            <a:xfrm>
              <a:off x="8380616" y="3779425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4"/>
            <p:cNvSpPr/>
            <p:nvPr/>
          </p:nvSpPr>
          <p:spPr>
            <a:xfrm>
              <a:off x="8380616" y="2885759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4"/>
            <p:cNvSpPr/>
            <p:nvPr/>
          </p:nvSpPr>
          <p:spPr>
            <a:xfrm>
              <a:off x="8380616" y="5566758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411480"/>
                  </a:move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4"/>
            <p:cNvSpPr/>
            <p:nvPr/>
          </p:nvSpPr>
          <p:spPr>
            <a:xfrm>
              <a:off x="7246641" y="5566758"/>
              <a:ext cx="566646" cy="803158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0" y="0"/>
                  </a:moveTo>
                  <a:lnTo>
                    <a:pt x="0" y="514350"/>
                  </a:lnTo>
                  <a:lnTo>
                    <a:pt x="570929" y="925830"/>
                  </a:lnTo>
                  <a:lnTo>
                    <a:pt x="570929" y="41148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4"/>
            <p:cNvSpPr/>
            <p:nvPr/>
          </p:nvSpPr>
          <p:spPr>
            <a:xfrm>
              <a:off x="7246641" y="410583"/>
              <a:ext cx="566646" cy="594932"/>
            </a:xfrm>
            <a:custGeom>
              <a:avLst/>
              <a:gdLst/>
              <a:ahLst/>
              <a:cxnLst/>
              <a:rect l="l" t="t" r="r" b="b"/>
              <a:pathLst>
                <a:path w="570928" h="685800" extrusionOk="0">
                  <a:moveTo>
                    <a:pt x="0" y="274320"/>
                  </a:moveTo>
                  <a:lnTo>
                    <a:pt x="570929" y="685800"/>
                  </a:lnTo>
                  <a:lnTo>
                    <a:pt x="570929" y="171450"/>
                  </a:lnTo>
                  <a:lnTo>
                    <a:pt x="3334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4"/>
            <p:cNvSpPr/>
            <p:nvPr/>
          </p:nvSpPr>
          <p:spPr>
            <a:xfrm>
              <a:off x="8380616" y="413283"/>
              <a:ext cx="567497" cy="594932"/>
            </a:xfrm>
            <a:custGeom>
              <a:avLst/>
              <a:gdLst/>
              <a:ahLst/>
              <a:cxnLst/>
              <a:rect l="l" t="t" r="r" b="b"/>
              <a:pathLst>
                <a:path w="571785" h="685800" extrusionOk="0">
                  <a:moveTo>
                    <a:pt x="0" y="274320"/>
                  </a:moveTo>
                  <a:lnTo>
                    <a:pt x="571786" y="685800"/>
                  </a:lnTo>
                  <a:lnTo>
                    <a:pt x="571786" y="685800"/>
                  </a:lnTo>
                  <a:lnTo>
                    <a:pt x="571786" y="171450"/>
                  </a:lnTo>
                  <a:lnTo>
                    <a:pt x="571786" y="171450"/>
                  </a:lnTo>
                  <a:lnTo>
                    <a:pt x="3334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4"/>
            <p:cNvSpPr/>
            <p:nvPr/>
          </p:nvSpPr>
          <p:spPr>
            <a:xfrm>
              <a:off x="9515440" y="4673092"/>
              <a:ext cx="566646" cy="803158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570929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lnTo>
                    <a:pt x="570929" y="925830"/>
                  </a:lnTo>
                  <a:lnTo>
                    <a:pt x="570929" y="41148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4"/>
            <p:cNvSpPr/>
            <p:nvPr/>
          </p:nvSpPr>
          <p:spPr>
            <a:xfrm>
              <a:off x="9515440" y="5566758"/>
              <a:ext cx="566646" cy="803158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570929" y="411480"/>
                  </a:moveTo>
                  <a:lnTo>
                    <a:pt x="570929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4"/>
            <p:cNvSpPr/>
            <p:nvPr/>
          </p:nvSpPr>
          <p:spPr>
            <a:xfrm>
              <a:off x="9515440" y="413283"/>
              <a:ext cx="566646" cy="594932"/>
            </a:xfrm>
            <a:custGeom>
              <a:avLst/>
              <a:gdLst/>
              <a:ahLst/>
              <a:cxnLst/>
              <a:rect l="l" t="t" r="r" b="b"/>
              <a:pathLst>
                <a:path w="570928" h="685800" extrusionOk="0">
                  <a:moveTo>
                    <a:pt x="0" y="274320"/>
                  </a:moveTo>
                  <a:lnTo>
                    <a:pt x="570929" y="685800"/>
                  </a:lnTo>
                  <a:lnTo>
                    <a:pt x="570929" y="685800"/>
                  </a:lnTo>
                  <a:lnTo>
                    <a:pt x="570929" y="171450"/>
                  </a:lnTo>
                  <a:lnTo>
                    <a:pt x="570929" y="171450"/>
                  </a:lnTo>
                  <a:lnTo>
                    <a:pt x="3326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4"/>
            <p:cNvSpPr/>
            <p:nvPr/>
          </p:nvSpPr>
          <p:spPr>
            <a:xfrm>
              <a:off x="10649414" y="4673092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lnTo>
                    <a:pt x="571786" y="925830"/>
                  </a:lnTo>
                  <a:lnTo>
                    <a:pt x="571786" y="41148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4"/>
            <p:cNvSpPr/>
            <p:nvPr/>
          </p:nvSpPr>
          <p:spPr>
            <a:xfrm>
              <a:off x="10649414" y="1098427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925830"/>
                  </a:moveTo>
                  <a:lnTo>
                    <a:pt x="571786" y="925830"/>
                  </a:ln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4"/>
            <p:cNvSpPr/>
            <p:nvPr/>
          </p:nvSpPr>
          <p:spPr>
            <a:xfrm>
              <a:off x="10649414" y="1992093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4"/>
            <p:cNvSpPr/>
            <p:nvPr/>
          </p:nvSpPr>
          <p:spPr>
            <a:xfrm>
              <a:off x="10649414" y="3779425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4"/>
            <p:cNvSpPr/>
            <p:nvPr/>
          </p:nvSpPr>
          <p:spPr>
            <a:xfrm>
              <a:off x="10649414" y="2885759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4"/>
            <p:cNvSpPr/>
            <p:nvPr/>
          </p:nvSpPr>
          <p:spPr>
            <a:xfrm>
              <a:off x="10649414" y="5566758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411480"/>
                  </a:move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4"/>
            <p:cNvSpPr/>
            <p:nvPr/>
          </p:nvSpPr>
          <p:spPr>
            <a:xfrm>
              <a:off x="10649414" y="413283"/>
              <a:ext cx="567497" cy="594932"/>
            </a:xfrm>
            <a:custGeom>
              <a:avLst/>
              <a:gdLst/>
              <a:ahLst/>
              <a:cxnLst/>
              <a:rect l="l" t="t" r="r" b="b"/>
              <a:pathLst>
                <a:path w="571785" h="685800" extrusionOk="0">
                  <a:moveTo>
                    <a:pt x="0" y="274320"/>
                  </a:moveTo>
                  <a:lnTo>
                    <a:pt x="571786" y="685800"/>
                  </a:lnTo>
                  <a:lnTo>
                    <a:pt x="571786" y="685800"/>
                  </a:lnTo>
                  <a:lnTo>
                    <a:pt x="571786" y="171450"/>
                  </a:lnTo>
                  <a:lnTo>
                    <a:pt x="571786" y="171450"/>
                  </a:lnTo>
                  <a:lnTo>
                    <a:pt x="3334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4"/>
            <p:cNvSpPr/>
            <p:nvPr/>
          </p:nvSpPr>
          <p:spPr>
            <a:xfrm>
              <a:off x="7813203" y="4670392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lnTo>
                    <a:pt x="571786" y="514350"/>
                  </a:lnTo>
                  <a:lnTo>
                    <a:pt x="57178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4"/>
            <p:cNvSpPr/>
            <p:nvPr/>
          </p:nvSpPr>
          <p:spPr>
            <a:xfrm>
              <a:off x="6679229" y="410583"/>
              <a:ext cx="567497" cy="594932"/>
            </a:xfrm>
            <a:custGeom>
              <a:avLst/>
              <a:gdLst/>
              <a:ahLst/>
              <a:cxnLst/>
              <a:rect l="l" t="t" r="r" b="b"/>
              <a:pathLst>
                <a:path w="571785" h="685800" extrusionOk="0">
                  <a:moveTo>
                    <a:pt x="571786" y="0"/>
                  </a:moveTo>
                  <a:lnTo>
                    <a:pt x="238316" y="0"/>
                  </a:lnTo>
                  <a:lnTo>
                    <a:pt x="0" y="171450"/>
                  </a:lnTo>
                  <a:lnTo>
                    <a:pt x="0" y="685800"/>
                  </a:lnTo>
                  <a:lnTo>
                    <a:pt x="571786" y="27432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4"/>
            <p:cNvSpPr/>
            <p:nvPr/>
          </p:nvSpPr>
          <p:spPr>
            <a:xfrm>
              <a:off x="8948027" y="1992093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4"/>
            <p:cNvSpPr/>
            <p:nvPr/>
          </p:nvSpPr>
          <p:spPr>
            <a:xfrm>
              <a:off x="11216827" y="2885759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5" y="514350"/>
                  </a:moveTo>
                  <a:lnTo>
                    <a:pt x="571785" y="0"/>
                  </a:lnTo>
                  <a:lnTo>
                    <a:pt x="570928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4"/>
            <p:cNvSpPr/>
            <p:nvPr/>
          </p:nvSpPr>
          <p:spPr>
            <a:xfrm>
              <a:off x="10082003" y="413283"/>
              <a:ext cx="567497" cy="594932"/>
            </a:xfrm>
            <a:custGeom>
              <a:avLst/>
              <a:gdLst/>
              <a:ahLst/>
              <a:cxnLst/>
              <a:rect l="l" t="t" r="r" b="b"/>
              <a:pathLst>
                <a:path w="571785" h="685800" extrusionOk="0">
                  <a:moveTo>
                    <a:pt x="0" y="685800"/>
                  </a:moveTo>
                  <a:lnTo>
                    <a:pt x="571786" y="274320"/>
                  </a:lnTo>
                  <a:lnTo>
                    <a:pt x="571786" y="274320"/>
                  </a:lnTo>
                  <a:lnTo>
                    <a:pt x="571786" y="0"/>
                  </a:lnTo>
                  <a:lnTo>
                    <a:pt x="238315" y="0"/>
                  </a:lnTo>
                  <a:lnTo>
                    <a:pt x="0" y="17145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4"/>
            <p:cNvSpPr/>
            <p:nvPr/>
          </p:nvSpPr>
          <p:spPr>
            <a:xfrm>
              <a:off x="7246641" y="2436226"/>
              <a:ext cx="566646" cy="803158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570929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4"/>
            <p:cNvSpPr/>
            <p:nvPr/>
          </p:nvSpPr>
          <p:spPr>
            <a:xfrm>
              <a:off x="8380616" y="3329892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4"/>
            <p:cNvSpPr/>
            <p:nvPr/>
          </p:nvSpPr>
          <p:spPr>
            <a:xfrm>
              <a:off x="10649414" y="1545260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4"/>
            <p:cNvSpPr/>
            <p:nvPr/>
          </p:nvSpPr>
          <p:spPr>
            <a:xfrm>
              <a:off x="10649414" y="4226259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lnTo>
                    <a:pt x="571786" y="925830"/>
                  </a:lnTo>
                  <a:lnTo>
                    <a:pt x="571786" y="41148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4"/>
            <p:cNvSpPr/>
            <p:nvPr/>
          </p:nvSpPr>
          <p:spPr>
            <a:xfrm>
              <a:off x="10649414" y="6013591"/>
              <a:ext cx="567497" cy="356959"/>
            </a:xfrm>
            <a:custGeom>
              <a:avLst/>
              <a:gdLst/>
              <a:ahLst/>
              <a:cxnLst/>
              <a:rect l="l" t="t" r="r" b="b"/>
              <a:pathLst>
                <a:path w="571785" h="411480" extrusionOk="0">
                  <a:moveTo>
                    <a:pt x="0" y="411480"/>
                  </a:moveTo>
                  <a:lnTo>
                    <a:pt x="571786" y="4114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4"/>
            <p:cNvSpPr/>
            <p:nvPr/>
          </p:nvSpPr>
          <p:spPr>
            <a:xfrm>
              <a:off x="7813203" y="2885759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4"/>
            <p:cNvSpPr/>
            <p:nvPr/>
          </p:nvSpPr>
          <p:spPr>
            <a:xfrm>
              <a:off x="6679229" y="1098427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4"/>
            <p:cNvSpPr/>
            <p:nvPr/>
          </p:nvSpPr>
          <p:spPr>
            <a:xfrm>
              <a:off x="8948027" y="5566758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4"/>
            <p:cNvSpPr/>
            <p:nvPr/>
          </p:nvSpPr>
          <p:spPr>
            <a:xfrm>
              <a:off x="11216827" y="3779425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5" y="514350"/>
                  </a:moveTo>
                  <a:lnTo>
                    <a:pt x="571785" y="0"/>
                  </a:lnTo>
                  <a:lnTo>
                    <a:pt x="570928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4"/>
            <p:cNvSpPr/>
            <p:nvPr/>
          </p:nvSpPr>
          <p:spPr>
            <a:xfrm>
              <a:off x="10082003" y="1992093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4"/>
            <p:cNvSpPr/>
            <p:nvPr/>
          </p:nvSpPr>
          <p:spPr>
            <a:xfrm>
              <a:off x="7246641" y="4226259"/>
              <a:ext cx="566646" cy="803158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570929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4"/>
            <p:cNvSpPr/>
            <p:nvPr/>
          </p:nvSpPr>
          <p:spPr>
            <a:xfrm>
              <a:off x="9515440" y="4226259"/>
              <a:ext cx="566646" cy="803158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570929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lnTo>
                    <a:pt x="570929" y="925830"/>
                  </a:lnTo>
                  <a:lnTo>
                    <a:pt x="570929" y="41148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4"/>
            <p:cNvSpPr/>
            <p:nvPr/>
          </p:nvSpPr>
          <p:spPr>
            <a:xfrm>
              <a:off x="10649414" y="651594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925830"/>
                  </a:moveTo>
                  <a:lnTo>
                    <a:pt x="571786" y="925830"/>
                  </a:ln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4"/>
            <p:cNvSpPr/>
            <p:nvPr/>
          </p:nvSpPr>
          <p:spPr>
            <a:xfrm>
              <a:off x="7813203" y="5564058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4"/>
            <p:cNvSpPr/>
            <p:nvPr/>
          </p:nvSpPr>
          <p:spPr>
            <a:xfrm>
              <a:off x="6679229" y="2883059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4"/>
            <p:cNvSpPr/>
            <p:nvPr/>
          </p:nvSpPr>
          <p:spPr>
            <a:xfrm>
              <a:off x="8948027" y="2885759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4"/>
            <p:cNvSpPr/>
            <p:nvPr/>
          </p:nvSpPr>
          <p:spPr>
            <a:xfrm>
              <a:off x="11216827" y="1098427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5" y="514350"/>
                  </a:moveTo>
                  <a:lnTo>
                    <a:pt x="571785" y="0"/>
                  </a:lnTo>
                  <a:lnTo>
                    <a:pt x="570928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4"/>
            <p:cNvSpPr/>
            <p:nvPr/>
          </p:nvSpPr>
          <p:spPr>
            <a:xfrm>
              <a:off x="10082003" y="1098427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4"/>
            <p:cNvSpPr/>
            <p:nvPr/>
          </p:nvSpPr>
          <p:spPr>
            <a:xfrm>
              <a:off x="7246641" y="648894"/>
              <a:ext cx="566646" cy="803158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570929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4"/>
            <p:cNvSpPr/>
            <p:nvPr/>
          </p:nvSpPr>
          <p:spPr>
            <a:xfrm>
              <a:off x="8380616" y="1542560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4"/>
            <p:cNvSpPr/>
            <p:nvPr/>
          </p:nvSpPr>
          <p:spPr>
            <a:xfrm>
              <a:off x="9515440" y="5119925"/>
              <a:ext cx="566646" cy="803158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570929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lnTo>
                    <a:pt x="570929" y="925830"/>
                  </a:lnTo>
                  <a:lnTo>
                    <a:pt x="570929" y="4114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4"/>
            <p:cNvSpPr/>
            <p:nvPr/>
          </p:nvSpPr>
          <p:spPr>
            <a:xfrm>
              <a:off x="10649414" y="3332592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4"/>
            <p:cNvSpPr/>
            <p:nvPr/>
          </p:nvSpPr>
          <p:spPr>
            <a:xfrm>
              <a:off x="6679229" y="3779425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4"/>
            <p:cNvSpPr/>
            <p:nvPr/>
          </p:nvSpPr>
          <p:spPr>
            <a:xfrm>
              <a:off x="7813203" y="413283"/>
              <a:ext cx="567497" cy="594932"/>
            </a:xfrm>
            <a:custGeom>
              <a:avLst/>
              <a:gdLst/>
              <a:ahLst/>
              <a:cxnLst/>
              <a:rect l="l" t="t" r="r" b="b"/>
              <a:pathLst>
                <a:path w="571785" h="685800" extrusionOk="0">
                  <a:moveTo>
                    <a:pt x="0" y="685800"/>
                  </a:moveTo>
                  <a:lnTo>
                    <a:pt x="571786" y="274320"/>
                  </a:lnTo>
                  <a:lnTo>
                    <a:pt x="571786" y="274320"/>
                  </a:lnTo>
                  <a:lnTo>
                    <a:pt x="571786" y="0"/>
                  </a:lnTo>
                  <a:lnTo>
                    <a:pt x="238316" y="0"/>
                  </a:lnTo>
                  <a:lnTo>
                    <a:pt x="0" y="1714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4"/>
            <p:cNvSpPr/>
            <p:nvPr/>
          </p:nvSpPr>
          <p:spPr>
            <a:xfrm>
              <a:off x="8948027" y="1098427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4"/>
            <p:cNvSpPr/>
            <p:nvPr/>
          </p:nvSpPr>
          <p:spPr>
            <a:xfrm>
              <a:off x="11216827" y="5566758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5" y="514350"/>
                  </a:moveTo>
                  <a:lnTo>
                    <a:pt x="571785" y="0"/>
                  </a:lnTo>
                  <a:lnTo>
                    <a:pt x="570928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4"/>
            <p:cNvSpPr/>
            <p:nvPr/>
          </p:nvSpPr>
          <p:spPr>
            <a:xfrm>
              <a:off x="10082003" y="5566758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4"/>
            <p:cNvSpPr/>
            <p:nvPr/>
          </p:nvSpPr>
          <p:spPr>
            <a:xfrm>
              <a:off x="9515440" y="3332592"/>
              <a:ext cx="566646" cy="803158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570929" y="925830"/>
                  </a:moveTo>
                  <a:lnTo>
                    <a:pt x="570929" y="411480"/>
                  </a:lnTo>
                  <a:lnTo>
                    <a:pt x="570929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4"/>
            <p:cNvSpPr/>
            <p:nvPr/>
          </p:nvSpPr>
          <p:spPr>
            <a:xfrm>
              <a:off x="7246641" y="1545260"/>
              <a:ext cx="566646" cy="803158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570929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4"/>
            <p:cNvSpPr/>
            <p:nvPr/>
          </p:nvSpPr>
          <p:spPr>
            <a:xfrm>
              <a:off x="8380616" y="4226259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lnTo>
                    <a:pt x="571786" y="925830"/>
                  </a:lnTo>
                  <a:lnTo>
                    <a:pt x="571786" y="41148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4"/>
            <p:cNvSpPr/>
            <p:nvPr/>
          </p:nvSpPr>
          <p:spPr>
            <a:xfrm>
              <a:off x="10649414" y="2438926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4"/>
            <p:cNvSpPr/>
            <p:nvPr/>
          </p:nvSpPr>
          <p:spPr>
            <a:xfrm>
              <a:off x="7813203" y="1095727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4"/>
            <p:cNvSpPr/>
            <p:nvPr/>
          </p:nvSpPr>
          <p:spPr>
            <a:xfrm>
              <a:off x="6679229" y="4670392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4"/>
            <p:cNvSpPr/>
            <p:nvPr/>
          </p:nvSpPr>
          <p:spPr>
            <a:xfrm>
              <a:off x="8948027" y="3776725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4"/>
            <p:cNvSpPr/>
            <p:nvPr/>
          </p:nvSpPr>
          <p:spPr>
            <a:xfrm>
              <a:off x="11216827" y="1989393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5" y="514350"/>
                  </a:moveTo>
                  <a:lnTo>
                    <a:pt x="571785" y="0"/>
                  </a:lnTo>
                  <a:lnTo>
                    <a:pt x="570928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4"/>
            <p:cNvSpPr/>
            <p:nvPr/>
          </p:nvSpPr>
          <p:spPr>
            <a:xfrm>
              <a:off x="10082003" y="3776725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4"/>
            <p:cNvSpPr/>
            <p:nvPr/>
          </p:nvSpPr>
          <p:spPr>
            <a:xfrm>
              <a:off x="9515440" y="648894"/>
              <a:ext cx="566646" cy="803158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570929" y="925830"/>
                  </a:moveTo>
                  <a:lnTo>
                    <a:pt x="570929" y="925830"/>
                  </a:lnTo>
                  <a:lnTo>
                    <a:pt x="570929" y="411480"/>
                  </a:lnTo>
                  <a:lnTo>
                    <a:pt x="570929" y="411480"/>
                  </a:lnTo>
                  <a:lnTo>
                    <a:pt x="0" y="0"/>
                  </a:lnTo>
                  <a:lnTo>
                    <a:pt x="0" y="5143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4"/>
            <p:cNvSpPr/>
            <p:nvPr/>
          </p:nvSpPr>
          <p:spPr>
            <a:xfrm>
              <a:off x="7813203" y="3779425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4"/>
            <p:cNvSpPr/>
            <p:nvPr/>
          </p:nvSpPr>
          <p:spPr>
            <a:xfrm>
              <a:off x="6679229" y="1992093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4"/>
            <p:cNvSpPr/>
            <p:nvPr/>
          </p:nvSpPr>
          <p:spPr>
            <a:xfrm>
              <a:off x="8948027" y="4673092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lnTo>
                    <a:pt x="571786" y="514350"/>
                  </a:lnTo>
                  <a:lnTo>
                    <a:pt x="5717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4"/>
            <p:cNvSpPr/>
            <p:nvPr/>
          </p:nvSpPr>
          <p:spPr>
            <a:xfrm>
              <a:off x="11216827" y="410583"/>
              <a:ext cx="567497" cy="594932"/>
            </a:xfrm>
            <a:custGeom>
              <a:avLst/>
              <a:gdLst/>
              <a:ahLst/>
              <a:cxnLst/>
              <a:rect l="l" t="t" r="r" b="b"/>
              <a:pathLst>
                <a:path w="571785" h="685800" extrusionOk="0">
                  <a:moveTo>
                    <a:pt x="0" y="685800"/>
                  </a:moveTo>
                  <a:lnTo>
                    <a:pt x="570928" y="274320"/>
                  </a:lnTo>
                  <a:lnTo>
                    <a:pt x="571785" y="274320"/>
                  </a:lnTo>
                  <a:lnTo>
                    <a:pt x="571785" y="0"/>
                  </a:lnTo>
                  <a:lnTo>
                    <a:pt x="238315" y="0"/>
                  </a:lnTo>
                  <a:lnTo>
                    <a:pt x="0" y="1714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4"/>
            <p:cNvSpPr/>
            <p:nvPr/>
          </p:nvSpPr>
          <p:spPr>
            <a:xfrm>
              <a:off x="10082003" y="2885759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4"/>
            <p:cNvSpPr/>
            <p:nvPr/>
          </p:nvSpPr>
          <p:spPr>
            <a:xfrm>
              <a:off x="9515440" y="1545260"/>
              <a:ext cx="566646" cy="803158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570929" y="925830"/>
                  </a:moveTo>
                  <a:lnTo>
                    <a:pt x="570929" y="411480"/>
                  </a:lnTo>
                  <a:lnTo>
                    <a:pt x="570929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4"/>
            <p:cNvSpPr/>
            <p:nvPr/>
          </p:nvSpPr>
          <p:spPr>
            <a:xfrm>
              <a:off x="8380616" y="2438926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4"/>
            <p:cNvSpPr/>
            <p:nvPr/>
          </p:nvSpPr>
          <p:spPr>
            <a:xfrm>
              <a:off x="7246641" y="5119925"/>
              <a:ext cx="566646" cy="803158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0" y="0"/>
                  </a:moveTo>
                  <a:lnTo>
                    <a:pt x="0" y="514350"/>
                  </a:lnTo>
                  <a:lnTo>
                    <a:pt x="570929" y="925830"/>
                  </a:lnTo>
                  <a:lnTo>
                    <a:pt x="570929" y="41148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4"/>
            <p:cNvSpPr/>
            <p:nvPr/>
          </p:nvSpPr>
          <p:spPr>
            <a:xfrm>
              <a:off x="10649414" y="5119925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lnTo>
                    <a:pt x="571786" y="925830"/>
                  </a:lnTo>
                  <a:lnTo>
                    <a:pt x="571786" y="41148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4"/>
            <p:cNvSpPr/>
            <p:nvPr/>
          </p:nvSpPr>
          <p:spPr>
            <a:xfrm>
              <a:off x="7813203" y="1989393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4"/>
            <p:cNvSpPr/>
            <p:nvPr/>
          </p:nvSpPr>
          <p:spPr>
            <a:xfrm>
              <a:off x="6679229" y="5564058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4"/>
            <p:cNvSpPr/>
            <p:nvPr/>
          </p:nvSpPr>
          <p:spPr>
            <a:xfrm>
              <a:off x="8948027" y="413283"/>
              <a:ext cx="567497" cy="594932"/>
            </a:xfrm>
            <a:custGeom>
              <a:avLst/>
              <a:gdLst/>
              <a:ahLst/>
              <a:cxnLst/>
              <a:rect l="l" t="t" r="r" b="b"/>
              <a:pathLst>
                <a:path w="571785" h="685800" extrusionOk="0">
                  <a:moveTo>
                    <a:pt x="0" y="685800"/>
                  </a:moveTo>
                  <a:lnTo>
                    <a:pt x="571786" y="274320"/>
                  </a:lnTo>
                  <a:lnTo>
                    <a:pt x="571786" y="274320"/>
                  </a:lnTo>
                  <a:lnTo>
                    <a:pt x="571786" y="0"/>
                  </a:lnTo>
                  <a:lnTo>
                    <a:pt x="238315" y="0"/>
                  </a:lnTo>
                  <a:lnTo>
                    <a:pt x="0" y="17145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4"/>
            <p:cNvSpPr/>
            <p:nvPr/>
          </p:nvSpPr>
          <p:spPr>
            <a:xfrm>
              <a:off x="11216827" y="4673092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0928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lnTo>
                    <a:pt x="571785" y="514350"/>
                  </a:lnTo>
                  <a:lnTo>
                    <a:pt x="57178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4"/>
            <p:cNvSpPr/>
            <p:nvPr/>
          </p:nvSpPr>
          <p:spPr>
            <a:xfrm>
              <a:off x="10082003" y="4673092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lnTo>
                    <a:pt x="571786" y="514350"/>
                  </a:lnTo>
                  <a:lnTo>
                    <a:pt x="5717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4"/>
            <p:cNvSpPr/>
            <p:nvPr/>
          </p:nvSpPr>
          <p:spPr>
            <a:xfrm>
              <a:off x="9515440" y="2438926"/>
              <a:ext cx="566646" cy="803158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570929" y="925830"/>
                  </a:moveTo>
                  <a:lnTo>
                    <a:pt x="570929" y="411480"/>
                  </a:lnTo>
                  <a:lnTo>
                    <a:pt x="570929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4"/>
            <p:cNvSpPr/>
            <p:nvPr/>
          </p:nvSpPr>
          <p:spPr>
            <a:xfrm>
              <a:off x="7246641" y="3329892"/>
              <a:ext cx="566646" cy="803158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570929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4"/>
            <p:cNvSpPr/>
            <p:nvPr/>
          </p:nvSpPr>
          <p:spPr>
            <a:xfrm>
              <a:off x="8380616" y="5117225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lnTo>
                    <a:pt x="571786" y="925830"/>
                  </a:lnTo>
                  <a:lnTo>
                    <a:pt x="571786" y="41148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4"/>
            <p:cNvSpPr/>
            <p:nvPr/>
          </p:nvSpPr>
          <p:spPr>
            <a:xfrm>
              <a:off x="8711535" y="410583"/>
              <a:ext cx="236528" cy="148733"/>
            </a:xfrm>
            <a:custGeom>
              <a:avLst/>
              <a:gdLst/>
              <a:ahLst/>
              <a:cxnLst/>
              <a:rect l="l" t="t" r="r" b="b"/>
              <a:pathLst>
                <a:path w="238315" h="171450" extrusionOk="0">
                  <a:moveTo>
                    <a:pt x="238316" y="171450"/>
                  </a:moveTo>
                  <a:lnTo>
                    <a:pt x="238316" y="0"/>
                  </a:lnTo>
                  <a:lnTo>
                    <a:pt x="0" y="0"/>
                  </a:lnTo>
                  <a:lnTo>
                    <a:pt x="238316" y="17145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4"/>
            <p:cNvSpPr/>
            <p:nvPr/>
          </p:nvSpPr>
          <p:spPr>
            <a:xfrm>
              <a:off x="10980335" y="410583"/>
              <a:ext cx="236528" cy="148733"/>
            </a:xfrm>
            <a:custGeom>
              <a:avLst/>
              <a:gdLst/>
              <a:ahLst/>
              <a:cxnLst/>
              <a:rect l="l" t="t" r="r" b="b"/>
              <a:pathLst>
                <a:path w="238315" h="171450" extrusionOk="0">
                  <a:moveTo>
                    <a:pt x="238316" y="171450"/>
                  </a:moveTo>
                  <a:lnTo>
                    <a:pt x="238316" y="0"/>
                  </a:lnTo>
                  <a:lnTo>
                    <a:pt x="0" y="0"/>
                  </a:lnTo>
                  <a:lnTo>
                    <a:pt x="238316" y="17145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4"/>
            <p:cNvSpPr/>
            <p:nvPr/>
          </p:nvSpPr>
          <p:spPr>
            <a:xfrm>
              <a:off x="8948027" y="6371057"/>
              <a:ext cx="8508" cy="7458"/>
            </a:xfrm>
            <a:custGeom>
              <a:avLst/>
              <a:gdLst/>
              <a:ahLst/>
              <a:cxnLst/>
              <a:rect l="l" t="t" r="r" b="b"/>
              <a:pathLst>
                <a:path w="8572" h="8572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4"/>
            <p:cNvSpPr/>
            <p:nvPr/>
          </p:nvSpPr>
          <p:spPr>
            <a:xfrm>
              <a:off x="8380616" y="651594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925830"/>
                  </a:moveTo>
                  <a:lnTo>
                    <a:pt x="571786" y="925830"/>
                  </a:ln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4"/>
            <p:cNvSpPr/>
            <p:nvPr/>
          </p:nvSpPr>
          <p:spPr>
            <a:xfrm>
              <a:off x="7246641" y="6010891"/>
              <a:ext cx="566646" cy="356959"/>
            </a:xfrm>
            <a:custGeom>
              <a:avLst/>
              <a:gdLst/>
              <a:ahLst/>
              <a:cxnLst/>
              <a:rect l="l" t="t" r="r" b="b"/>
              <a:pathLst>
                <a:path w="570928" h="411480" extrusionOk="0">
                  <a:moveTo>
                    <a:pt x="0" y="411480"/>
                  </a:moveTo>
                  <a:lnTo>
                    <a:pt x="570929" y="4114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4"/>
            <p:cNvSpPr/>
            <p:nvPr/>
          </p:nvSpPr>
          <p:spPr>
            <a:xfrm>
              <a:off x="8380616" y="6010891"/>
              <a:ext cx="567497" cy="356959"/>
            </a:xfrm>
            <a:custGeom>
              <a:avLst/>
              <a:gdLst/>
              <a:ahLst/>
              <a:cxnLst/>
              <a:rect l="l" t="t" r="r" b="b"/>
              <a:pathLst>
                <a:path w="571785" h="411480" extrusionOk="0">
                  <a:moveTo>
                    <a:pt x="0" y="411480"/>
                  </a:moveTo>
                  <a:lnTo>
                    <a:pt x="571786" y="4114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4"/>
            <p:cNvSpPr/>
            <p:nvPr/>
          </p:nvSpPr>
          <p:spPr>
            <a:xfrm>
              <a:off x="7577560" y="410583"/>
              <a:ext cx="235677" cy="148733"/>
            </a:xfrm>
            <a:custGeom>
              <a:avLst/>
              <a:gdLst/>
              <a:ahLst/>
              <a:cxnLst/>
              <a:rect l="l" t="t" r="r" b="b"/>
              <a:pathLst>
                <a:path w="237458" h="171450" extrusionOk="0">
                  <a:moveTo>
                    <a:pt x="237458" y="0"/>
                  </a:moveTo>
                  <a:lnTo>
                    <a:pt x="0" y="0"/>
                  </a:lnTo>
                  <a:lnTo>
                    <a:pt x="237458" y="17145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4"/>
            <p:cNvSpPr/>
            <p:nvPr/>
          </p:nvSpPr>
          <p:spPr>
            <a:xfrm>
              <a:off x="9515440" y="6013591"/>
              <a:ext cx="566646" cy="356959"/>
            </a:xfrm>
            <a:custGeom>
              <a:avLst/>
              <a:gdLst/>
              <a:ahLst/>
              <a:cxnLst/>
              <a:rect l="l" t="t" r="r" b="b"/>
              <a:pathLst>
                <a:path w="570928" h="411480" extrusionOk="0">
                  <a:moveTo>
                    <a:pt x="0" y="411480"/>
                  </a:moveTo>
                  <a:lnTo>
                    <a:pt x="570929" y="4114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4"/>
            <p:cNvSpPr/>
            <p:nvPr/>
          </p:nvSpPr>
          <p:spPr>
            <a:xfrm>
              <a:off x="9845509" y="410583"/>
              <a:ext cx="236528" cy="148733"/>
            </a:xfrm>
            <a:custGeom>
              <a:avLst/>
              <a:gdLst/>
              <a:ahLst/>
              <a:cxnLst/>
              <a:rect l="l" t="t" r="r" b="b"/>
              <a:pathLst>
                <a:path w="238315" h="171450" extrusionOk="0">
                  <a:moveTo>
                    <a:pt x="238315" y="171450"/>
                  </a:moveTo>
                  <a:lnTo>
                    <a:pt x="238315" y="0"/>
                  </a:lnTo>
                  <a:lnTo>
                    <a:pt x="0" y="0"/>
                  </a:lnTo>
                  <a:lnTo>
                    <a:pt x="238315" y="17145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4"/>
            <p:cNvSpPr/>
            <p:nvPr/>
          </p:nvSpPr>
          <p:spPr>
            <a:xfrm>
              <a:off x="1011558" y="4226258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4"/>
            <p:cNvSpPr/>
            <p:nvPr/>
          </p:nvSpPr>
          <p:spPr>
            <a:xfrm>
              <a:off x="1011558" y="3332592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4"/>
            <p:cNvSpPr/>
            <p:nvPr/>
          </p:nvSpPr>
          <p:spPr>
            <a:xfrm>
              <a:off x="1011558" y="2438926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4"/>
            <p:cNvSpPr/>
            <p:nvPr/>
          </p:nvSpPr>
          <p:spPr>
            <a:xfrm>
              <a:off x="1011558" y="1545260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4"/>
            <p:cNvSpPr/>
            <p:nvPr/>
          </p:nvSpPr>
          <p:spPr>
            <a:xfrm>
              <a:off x="1011558" y="651594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514350"/>
                  </a:ln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4"/>
            <p:cNvSpPr/>
            <p:nvPr/>
          </p:nvSpPr>
          <p:spPr>
            <a:xfrm>
              <a:off x="1011558" y="6013591"/>
              <a:ext cx="567497" cy="356959"/>
            </a:xfrm>
            <a:custGeom>
              <a:avLst/>
              <a:gdLst/>
              <a:ahLst/>
              <a:cxnLst/>
              <a:rect l="l" t="t" r="r" b="b"/>
              <a:pathLst>
                <a:path w="571785" h="411480" extrusionOk="0">
                  <a:moveTo>
                    <a:pt x="571786" y="0"/>
                  </a:moveTo>
                  <a:lnTo>
                    <a:pt x="0" y="411480"/>
                  </a:lnTo>
                  <a:lnTo>
                    <a:pt x="571786" y="411480"/>
                  </a:lnTo>
                  <a:lnTo>
                    <a:pt x="5717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4"/>
            <p:cNvSpPr/>
            <p:nvPr/>
          </p:nvSpPr>
          <p:spPr>
            <a:xfrm>
              <a:off x="1011558" y="5119924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lnTo>
                    <a:pt x="571786" y="514350"/>
                  </a:lnTo>
                  <a:lnTo>
                    <a:pt x="5717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4"/>
            <p:cNvSpPr/>
            <p:nvPr/>
          </p:nvSpPr>
          <p:spPr>
            <a:xfrm>
              <a:off x="2146383" y="4226258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4"/>
            <p:cNvSpPr/>
            <p:nvPr/>
          </p:nvSpPr>
          <p:spPr>
            <a:xfrm>
              <a:off x="2146383" y="3332592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4"/>
            <p:cNvSpPr/>
            <p:nvPr/>
          </p:nvSpPr>
          <p:spPr>
            <a:xfrm>
              <a:off x="2146383" y="2438926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4"/>
            <p:cNvSpPr/>
            <p:nvPr/>
          </p:nvSpPr>
          <p:spPr>
            <a:xfrm>
              <a:off x="2146383" y="1545260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4"/>
            <p:cNvSpPr/>
            <p:nvPr/>
          </p:nvSpPr>
          <p:spPr>
            <a:xfrm>
              <a:off x="2146383" y="651594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514350"/>
                  </a:ln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4"/>
            <p:cNvSpPr/>
            <p:nvPr/>
          </p:nvSpPr>
          <p:spPr>
            <a:xfrm>
              <a:off x="2146383" y="6013591"/>
              <a:ext cx="567497" cy="356959"/>
            </a:xfrm>
            <a:custGeom>
              <a:avLst/>
              <a:gdLst/>
              <a:ahLst/>
              <a:cxnLst/>
              <a:rect l="l" t="t" r="r" b="b"/>
              <a:pathLst>
                <a:path w="571785" h="411480" extrusionOk="0">
                  <a:moveTo>
                    <a:pt x="571786" y="0"/>
                  </a:moveTo>
                  <a:lnTo>
                    <a:pt x="0" y="411480"/>
                  </a:lnTo>
                  <a:lnTo>
                    <a:pt x="571786" y="411480"/>
                  </a:lnTo>
                  <a:lnTo>
                    <a:pt x="5717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4"/>
            <p:cNvSpPr/>
            <p:nvPr/>
          </p:nvSpPr>
          <p:spPr>
            <a:xfrm>
              <a:off x="2146383" y="413283"/>
              <a:ext cx="236528" cy="148733"/>
            </a:xfrm>
            <a:custGeom>
              <a:avLst/>
              <a:gdLst/>
              <a:ahLst/>
              <a:cxnLst/>
              <a:rect l="l" t="t" r="r" b="b"/>
              <a:pathLst>
                <a:path w="238315" h="171450" extrusionOk="0">
                  <a:moveTo>
                    <a:pt x="238315" y="0"/>
                  </a:moveTo>
                  <a:lnTo>
                    <a:pt x="0" y="0"/>
                  </a:lnTo>
                  <a:lnTo>
                    <a:pt x="0" y="1714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4"/>
            <p:cNvSpPr/>
            <p:nvPr/>
          </p:nvSpPr>
          <p:spPr>
            <a:xfrm>
              <a:off x="2146383" y="5119924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lnTo>
                    <a:pt x="571786" y="514350"/>
                  </a:lnTo>
                  <a:lnTo>
                    <a:pt x="5717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4"/>
            <p:cNvSpPr/>
            <p:nvPr/>
          </p:nvSpPr>
          <p:spPr>
            <a:xfrm>
              <a:off x="4415183" y="4228958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5" y="514350"/>
                  </a:moveTo>
                  <a:lnTo>
                    <a:pt x="571785" y="0"/>
                  </a:lnTo>
                  <a:lnTo>
                    <a:pt x="570928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4"/>
            <p:cNvSpPr/>
            <p:nvPr/>
          </p:nvSpPr>
          <p:spPr>
            <a:xfrm>
              <a:off x="4415183" y="3335292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5" y="514350"/>
                  </a:moveTo>
                  <a:lnTo>
                    <a:pt x="571785" y="0"/>
                  </a:lnTo>
                  <a:lnTo>
                    <a:pt x="570928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4"/>
            <p:cNvSpPr/>
            <p:nvPr/>
          </p:nvSpPr>
          <p:spPr>
            <a:xfrm>
              <a:off x="4415183" y="2441626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5" y="514350"/>
                  </a:moveTo>
                  <a:lnTo>
                    <a:pt x="571785" y="0"/>
                  </a:lnTo>
                  <a:lnTo>
                    <a:pt x="570928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4"/>
            <p:cNvSpPr/>
            <p:nvPr/>
          </p:nvSpPr>
          <p:spPr>
            <a:xfrm>
              <a:off x="4415183" y="1547960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5" y="514350"/>
                  </a:moveTo>
                  <a:lnTo>
                    <a:pt x="571785" y="0"/>
                  </a:lnTo>
                  <a:lnTo>
                    <a:pt x="570928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4"/>
            <p:cNvSpPr/>
            <p:nvPr/>
          </p:nvSpPr>
          <p:spPr>
            <a:xfrm>
              <a:off x="4415183" y="654294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0928" y="514350"/>
                  </a:moveTo>
                  <a:lnTo>
                    <a:pt x="571785" y="514350"/>
                  </a:lnTo>
                  <a:lnTo>
                    <a:pt x="571785" y="0"/>
                  </a:lnTo>
                  <a:lnTo>
                    <a:pt x="570928" y="0"/>
                  </a:lnTo>
                  <a:lnTo>
                    <a:pt x="0" y="411480"/>
                  </a:lnTo>
                  <a:lnTo>
                    <a:pt x="0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4"/>
            <p:cNvSpPr/>
            <p:nvPr/>
          </p:nvSpPr>
          <p:spPr>
            <a:xfrm>
              <a:off x="4415183" y="6016291"/>
              <a:ext cx="567497" cy="356959"/>
            </a:xfrm>
            <a:custGeom>
              <a:avLst/>
              <a:gdLst/>
              <a:ahLst/>
              <a:cxnLst/>
              <a:rect l="l" t="t" r="r" b="b"/>
              <a:pathLst>
                <a:path w="571785" h="411480" extrusionOk="0">
                  <a:moveTo>
                    <a:pt x="570928" y="0"/>
                  </a:moveTo>
                  <a:lnTo>
                    <a:pt x="0" y="411480"/>
                  </a:lnTo>
                  <a:lnTo>
                    <a:pt x="571785" y="411480"/>
                  </a:lnTo>
                  <a:lnTo>
                    <a:pt x="5717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4"/>
            <p:cNvSpPr/>
            <p:nvPr/>
          </p:nvSpPr>
          <p:spPr>
            <a:xfrm>
              <a:off x="4415183" y="413283"/>
              <a:ext cx="236528" cy="148733"/>
            </a:xfrm>
            <a:custGeom>
              <a:avLst/>
              <a:gdLst/>
              <a:ahLst/>
              <a:cxnLst/>
              <a:rect l="l" t="t" r="r" b="b"/>
              <a:pathLst>
                <a:path w="238315" h="171450" extrusionOk="0">
                  <a:moveTo>
                    <a:pt x="238315" y="0"/>
                  </a:moveTo>
                  <a:lnTo>
                    <a:pt x="0" y="0"/>
                  </a:lnTo>
                  <a:lnTo>
                    <a:pt x="0" y="1714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4"/>
            <p:cNvSpPr/>
            <p:nvPr/>
          </p:nvSpPr>
          <p:spPr>
            <a:xfrm>
              <a:off x="4415183" y="5122624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0928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lnTo>
                    <a:pt x="571785" y="514350"/>
                  </a:lnTo>
                  <a:lnTo>
                    <a:pt x="5717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4"/>
            <p:cNvSpPr/>
            <p:nvPr/>
          </p:nvSpPr>
          <p:spPr>
            <a:xfrm>
              <a:off x="3280358" y="4226258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4"/>
            <p:cNvSpPr/>
            <p:nvPr/>
          </p:nvSpPr>
          <p:spPr>
            <a:xfrm>
              <a:off x="3280358" y="3332592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4"/>
            <p:cNvSpPr/>
            <p:nvPr/>
          </p:nvSpPr>
          <p:spPr>
            <a:xfrm>
              <a:off x="3280358" y="2438926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4"/>
            <p:cNvSpPr/>
            <p:nvPr/>
          </p:nvSpPr>
          <p:spPr>
            <a:xfrm>
              <a:off x="3280358" y="1545260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4"/>
            <p:cNvSpPr/>
            <p:nvPr/>
          </p:nvSpPr>
          <p:spPr>
            <a:xfrm>
              <a:off x="3280358" y="651594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514350"/>
                  </a:ln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4"/>
            <p:cNvSpPr/>
            <p:nvPr/>
          </p:nvSpPr>
          <p:spPr>
            <a:xfrm>
              <a:off x="3280358" y="6013591"/>
              <a:ext cx="567497" cy="356959"/>
            </a:xfrm>
            <a:custGeom>
              <a:avLst/>
              <a:gdLst/>
              <a:ahLst/>
              <a:cxnLst/>
              <a:rect l="l" t="t" r="r" b="b"/>
              <a:pathLst>
                <a:path w="571785" h="411480" extrusionOk="0">
                  <a:moveTo>
                    <a:pt x="571786" y="0"/>
                  </a:moveTo>
                  <a:lnTo>
                    <a:pt x="0" y="411480"/>
                  </a:lnTo>
                  <a:lnTo>
                    <a:pt x="571786" y="411480"/>
                  </a:lnTo>
                  <a:lnTo>
                    <a:pt x="5717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4"/>
            <p:cNvSpPr/>
            <p:nvPr/>
          </p:nvSpPr>
          <p:spPr>
            <a:xfrm>
              <a:off x="3280358" y="413283"/>
              <a:ext cx="236528" cy="148733"/>
            </a:xfrm>
            <a:custGeom>
              <a:avLst/>
              <a:gdLst/>
              <a:ahLst/>
              <a:cxnLst/>
              <a:rect l="l" t="t" r="r" b="b"/>
              <a:pathLst>
                <a:path w="238315" h="171450" extrusionOk="0">
                  <a:moveTo>
                    <a:pt x="238315" y="0"/>
                  </a:moveTo>
                  <a:lnTo>
                    <a:pt x="0" y="0"/>
                  </a:lnTo>
                  <a:lnTo>
                    <a:pt x="0" y="1714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4"/>
            <p:cNvSpPr/>
            <p:nvPr/>
          </p:nvSpPr>
          <p:spPr>
            <a:xfrm>
              <a:off x="3280358" y="5119924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lnTo>
                    <a:pt x="571786" y="514350"/>
                  </a:lnTo>
                  <a:lnTo>
                    <a:pt x="5717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4"/>
            <p:cNvSpPr/>
            <p:nvPr/>
          </p:nvSpPr>
          <p:spPr>
            <a:xfrm>
              <a:off x="5549157" y="4226258"/>
              <a:ext cx="566646" cy="803158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570928" y="514350"/>
                  </a:moveTo>
                  <a:lnTo>
                    <a:pt x="570928" y="0"/>
                  </a:lnTo>
                  <a:lnTo>
                    <a:pt x="570928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4"/>
            <p:cNvSpPr/>
            <p:nvPr/>
          </p:nvSpPr>
          <p:spPr>
            <a:xfrm>
              <a:off x="5549157" y="3332592"/>
              <a:ext cx="566646" cy="803158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570928" y="514350"/>
                  </a:moveTo>
                  <a:lnTo>
                    <a:pt x="570928" y="0"/>
                  </a:lnTo>
                  <a:lnTo>
                    <a:pt x="570928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4"/>
            <p:cNvSpPr/>
            <p:nvPr/>
          </p:nvSpPr>
          <p:spPr>
            <a:xfrm>
              <a:off x="5549157" y="2438926"/>
              <a:ext cx="566646" cy="803158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570928" y="514350"/>
                  </a:moveTo>
                  <a:lnTo>
                    <a:pt x="570928" y="0"/>
                  </a:lnTo>
                  <a:lnTo>
                    <a:pt x="570928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4"/>
            <p:cNvSpPr/>
            <p:nvPr/>
          </p:nvSpPr>
          <p:spPr>
            <a:xfrm>
              <a:off x="5549157" y="1545260"/>
              <a:ext cx="566646" cy="803158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570928" y="514350"/>
                  </a:moveTo>
                  <a:lnTo>
                    <a:pt x="570928" y="0"/>
                  </a:lnTo>
                  <a:lnTo>
                    <a:pt x="570928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4"/>
            <p:cNvSpPr/>
            <p:nvPr/>
          </p:nvSpPr>
          <p:spPr>
            <a:xfrm>
              <a:off x="5549157" y="651594"/>
              <a:ext cx="566646" cy="803158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570928" y="514350"/>
                  </a:moveTo>
                  <a:lnTo>
                    <a:pt x="570928" y="514350"/>
                  </a:lnTo>
                  <a:lnTo>
                    <a:pt x="570928" y="0"/>
                  </a:lnTo>
                  <a:lnTo>
                    <a:pt x="570928" y="0"/>
                  </a:lnTo>
                  <a:lnTo>
                    <a:pt x="0" y="411480"/>
                  </a:lnTo>
                  <a:lnTo>
                    <a:pt x="0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4"/>
            <p:cNvSpPr/>
            <p:nvPr/>
          </p:nvSpPr>
          <p:spPr>
            <a:xfrm>
              <a:off x="5549157" y="6013591"/>
              <a:ext cx="566646" cy="356959"/>
            </a:xfrm>
            <a:custGeom>
              <a:avLst/>
              <a:gdLst/>
              <a:ahLst/>
              <a:cxnLst/>
              <a:rect l="l" t="t" r="r" b="b"/>
              <a:pathLst>
                <a:path w="570928" h="411480" extrusionOk="0">
                  <a:moveTo>
                    <a:pt x="570928" y="0"/>
                  </a:moveTo>
                  <a:lnTo>
                    <a:pt x="0" y="411480"/>
                  </a:lnTo>
                  <a:lnTo>
                    <a:pt x="570928" y="411480"/>
                  </a:lnTo>
                  <a:lnTo>
                    <a:pt x="5709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4"/>
            <p:cNvSpPr/>
            <p:nvPr/>
          </p:nvSpPr>
          <p:spPr>
            <a:xfrm>
              <a:off x="5549157" y="413283"/>
              <a:ext cx="235677" cy="148733"/>
            </a:xfrm>
            <a:custGeom>
              <a:avLst/>
              <a:gdLst/>
              <a:ahLst/>
              <a:cxnLst/>
              <a:rect l="l" t="t" r="r" b="b"/>
              <a:pathLst>
                <a:path w="237458" h="171450" extrusionOk="0">
                  <a:moveTo>
                    <a:pt x="237458" y="0"/>
                  </a:moveTo>
                  <a:lnTo>
                    <a:pt x="0" y="0"/>
                  </a:lnTo>
                  <a:lnTo>
                    <a:pt x="0" y="1714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4"/>
            <p:cNvSpPr/>
            <p:nvPr/>
          </p:nvSpPr>
          <p:spPr>
            <a:xfrm>
              <a:off x="5549157" y="5119924"/>
              <a:ext cx="566646" cy="803158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570928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lnTo>
                    <a:pt x="570928" y="514350"/>
                  </a:lnTo>
                  <a:lnTo>
                    <a:pt x="5709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4"/>
            <p:cNvSpPr/>
            <p:nvPr/>
          </p:nvSpPr>
          <p:spPr>
            <a:xfrm>
              <a:off x="2713796" y="1098427"/>
              <a:ext cx="566646" cy="803158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570929" y="925830"/>
                  </a:moveTo>
                  <a:lnTo>
                    <a:pt x="570929" y="925830"/>
                  </a:lnTo>
                  <a:lnTo>
                    <a:pt x="570929" y="411480"/>
                  </a:lnTo>
                  <a:lnTo>
                    <a:pt x="570929" y="411480"/>
                  </a:lnTo>
                  <a:lnTo>
                    <a:pt x="0" y="0"/>
                  </a:lnTo>
                  <a:lnTo>
                    <a:pt x="0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4"/>
            <p:cNvSpPr/>
            <p:nvPr/>
          </p:nvSpPr>
          <p:spPr>
            <a:xfrm>
              <a:off x="2713796" y="1992093"/>
              <a:ext cx="566646" cy="803158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570929" y="925830"/>
                  </a:moveTo>
                  <a:lnTo>
                    <a:pt x="570929" y="411480"/>
                  </a:lnTo>
                  <a:lnTo>
                    <a:pt x="570929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4"/>
            <p:cNvSpPr/>
            <p:nvPr/>
          </p:nvSpPr>
          <p:spPr>
            <a:xfrm>
              <a:off x="2713796" y="3779425"/>
              <a:ext cx="566646" cy="803158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570929" y="925830"/>
                  </a:moveTo>
                  <a:lnTo>
                    <a:pt x="570929" y="411480"/>
                  </a:lnTo>
                  <a:lnTo>
                    <a:pt x="570929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4"/>
            <p:cNvSpPr/>
            <p:nvPr/>
          </p:nvSpPr>
          <p:spPr>
            <a:xfrm>
              <a:off x="2713796" y="2885759"/>
              <a:ext cx="566646" cy="803158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570929" y="925830"/>
                  </a:moveTo>
                  <a:lnTo>
                    <a:pt x="570929" y="411480"/>
                  </a:lnTo>
                  <a:lnTo>
                    <a:pt x="570929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4"/>
            <p:cNvSpPr/>
            <p:nvPr/>
          </p:nvSpPr>
          <p:spPr>
            <a:xfrm>
              <a:off x="1578971" y="4673091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lnTo>
                    <a:pt x="571786" y="925830"/>
                  </a:lnTo>
                  <a:lnTo>
                    <a:pt x="571786" y="41148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4"/>
            <p:cNvSpPr/>
            <p:nvPr/>
          </p:nvSpPr>
          <p:spPr>
            <a:xfrm>
              <a:off x="1578971" y="1098427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925830"/>
                  </a:moveTo>
                  <a:lnTo>
                    <a:pt x="571786" y="925830"/>
                  </a:ln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4"/>
            <p:cNvSpPr/>
            <p:nvPr/>
          </p:nvSpPr>
          <p:spPr>
            <a:xfrm>
              <a:off x="1578971" y="1992093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4"/>
            <p:cNvSpPr/>
            <p:nvPr/>
          </p:nvSpPr>
          <p:spPr>
            <a:xfrm>
              <a:off x="1578971" y="3779425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4"/>
            <p:cNvSpPr/>
            <p:nvPr/>
          </p:nvSpPr>
          <p:spPr>
            <a:xfrm>
              <a:off x="1578971" y="2885759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4"/>
            <p:cNvSpPr/>
            <p:nvPr/>
          </p:nvSpPr>
          <p:spPr>
            <a:xfrm>
              <a:off x="1578971" y="5566757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411480"/>
                  </a:move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4"/>
            <p:cNvSpPr/>
            <p:nvPr/>
          </p:nvSpPr>
          <p:spPr>
            <a:xfrm>
              <a:off x="1578971" y="413283"/>
              <a:ext cx="567497" cy="594932"/>
            </a:xfrm>
            <a:custGeom>
              <a:avLst/>
              <a:gdLst/>
              <a:ahLst/>
              <a:cxnLst/>
              <a:rect l="l" t="t" r="r" b="b"/>
              <a:pathLst>
                <a:path w="571785" h="685800" extrusionOk="0">
                  <a:moveTo>
                    <a:pt x="0" y="274320"/>
                  </a:moveTo>
                  <a:lnTo>
                    <a:pt x="571786" y="685800"/>
                  </a:lnTo>
                  <a:lnTo>
                    <a:pt x="571786" y="685800"/>
                  </a:lnTo>
                  <a:lnTo>
                    <a:pt x="571786" y="171450"/>
                  </a:lnTo>
                  <a:lnTo>
                    <a:pt x="571786" y="171450"/>
                  </a:lnTo>
                  <a:lnTo>
                    <a:pt x="3334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4"/>
            <p:cNvSpPr/>
            <p:nvPr/>
          </p:nvSpPr>
          <p:spPr>
            <a:xfrm>
              <a:off x="2713796" y="4673091"/>
              <a:ext cx="566646" cy="803158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570929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lnTo>
                    <a:pt x="570929" y="925830"/>
                  </a:lnTo>
                  <a:lnTo>
                    <a:pt x="570929" y="41148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4"/>
            <p:cNvSpPr/>
            <p:nvPr/>
          </p:nvSpPr>
          <p:spPr>
            <a:xfrm>
              <a:off x="2713796" y="5566757"/>
              <a:ext cx="566646" cy="803158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570929" y="411480"/>
                  </a:moveTo>
                  <a:lnTo>
                    <a:pt x="570929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4"/>
            <p:cNvSpPr/>
            <p:nvPr/>
          </p:nvSpPr>
          <p:spPr>
            <a:xfrm>
              <a:off x="2713796" y="413283"/>
              <a:ext cx="566646" cy="594932"/>
            </a:xfrm>
            <a:custGeom>
              <a:avLst/>
              <a:gdLst/>
              <a:ahLst/>
              <a:cxnLst/>
              <a:rect l="l" t="t" r="r" b="b"/>
              <a:pathLst>
                <a:path w="570928" h="685800" extrusionOk="0">
                  <a:moveTo>
                    <a:pt x="0" y="274320"/>
                  </a:moveTo>
                  <a:lnTo>
                    <a:pt x="570929" y="685800"/>
                  </a:lnTo>
                  <a:lnTo>
                    <a:pt x="570929" y="685800"/>
                  </a:lnTo>
                  <a:lnTo>
                    <a:pt x="570929" y="171450"/>
                  </a:lnTo>
                  <a:lnTo>
                    <a:pt x="570929" y="171450"/>
                  </a:lnTo>
                  <a:lnTo>
                    <a:pt x="3326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4"/>
            <p:cNvSpPr/>
            <p:nvPr/>
          </p:nvSpPr>
          <p:spPr>
            <a:xfrm>
              <a:off x="4982595" y="4673091"/>
              <a:ext cx="566646" cy="803158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570929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lnTo>
                    <a:pt x="570929" y="925830"/>
                  </a:lnTo>
                  <a:lnTo>
                    <a:pt x="570929" y="41148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4"/>
            <p:cNvSpPr/>
            <p:nvPr/>
          </p:nvSpPr>
          <p:spPr>
            <a:xfrm>
              <a:off x="4982595" y="1101127"/>
              <a:ext cx="566646" cy="803158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570929" y="925830"/>
                  </a:moveTo>
                  <a:lnTo>
                    <a:pt x="570929" y="925830"/>
                  </a:lnTo>
                  <a:lnTo>
                    <a:pt x="570929" y="411480"/>
                  </a:lnTo>
                  <a:lnTo>
                    <a:pt x="570929" y="411480"/>
                  </a:lnTo>
                  <a:lnTo>
                    <a:pt x="0" y="0"/>
                  </a:lnTo>
                  <a:lnTo>
                    <a:pt x="0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4"/>
            <p:cNvSpPr/>
            <p:nvPr/>
          </p:nvSpPr>
          <p:spPr>
            <a:xfrm>
              <a:off x="4982595" y="1992093"/>
              <a:ext cx="566646" cy="803158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570929" y="925830"/>
                  </a:moveTo>
                  <a:lnTo>
                    <a:pt x="570929" y="411480"/>
                  </a:lnTo>
                  <a:lnTo>
                    <a:pt x="570929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4"/>
            <p:cNvSpPr/>
            <p:nvPr/>
          </p:nvSpPr>
          <p:spPr>
            <a:xfrm>
              <a:off x="4982595" y="3779425"/>
              <a:ext cx="566646" cy="803158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570929" y="925830"/>
                  </a:moveTo>
                  <a:lnTo>
                    <a:pt x="570929" y="411480"/>
                  </a:lnTo>
                  <a:lnTo>
                    <a:pt x="570929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4"/>
            <p:cNvSpPr/>
            <p:nvPr/>
          </p:nvSpPr>
          <p:spPr>
            <a:xfrm>
              <a:off x="4982595" y="2885759"/>
              <a:ext cx="566646" cy="803158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570929" y="925830"/>
                  </a:moveTo>
                  <a:lnTo>
                    <a:pt x="570929" y="411480"/>
                  </a:lnTo>
                  <a:lnTo>
                    <a:pt x="570929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4"/>
            <p:cNvSpPr/>
            <p:nvPr/>
          </p:nvSpPr>
          <p:spPr>
            <a:xfrm>
              <a:off x="4982595" y="5566757"/>
              <a:ext cx="566646" cy="803158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570929" y="411480"/>
                  </a:moveTo>
                  <a:lnTo>
                    <a:pt x="570929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4"/>
            <p:cNvSpPr/>
            <p:nvPr/>
          </p:nvSpPr>
          <p:spPr>
            <a:xfrm>
              <a:off x="4982595" y="415983"/>
              <a:ext cx="566646" cy="594932"/>
            </a:xfrm>
            <a:custGeom>
              <a:avLst/>
              <a:gdLst/>
              <a:ahLst/>
              <a:cxnLst/>
              <a:rect l="l" t="t" r="r" b="b"/>
              <a:pathLst>
                <a:path w="570928" h="685800" extrusionOk="0">
                  <a:moveTo>
                    <a:pt x="0" y="274320"/>
                  </a:moveTo>
                  <a:lnTo>
                    <a:pt x="570929" y="685800"/>
                  </a:lnTo>
                  <a:lnTo>
                    <a:pt x="570929" y="685800"/>
                  </a:lnTo>
                  <a:lnTo>
                    <a:pt x="570929" y="171450"/>
                  </a:lnTo>
                  <a:lnTo>
                    <a:pt x="570929" y="171450"/>
                  </a:lnTo>
                  <a:lnTo>
                    <a:pt x="3326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4"/>
            <p:cNvSpPr/>
            <p:nvPr/>
          </p:nvSpPr>
          <p:spPr>
            <a:xfrm>
              <a:off x="3847770" y="4673091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lnTo>
                    <a:pt x="571786" y="925830"/>
                  </a:lnTo>
                  <a:lnTo>
                    <a:pt x="571786" y="41148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4"/>
            <p:cNvSpPr/>
            <p:nvPr/>
          </p:nvSpPr>
          <p:spPr>
            <a:xfrm>
              <a:off x="3847770" y="1098427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925830"/>
                  </a:moveTo>
                  <a:lnTo>
                    <a:pt x="571786" y="925830"/>
                  </a:ln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4"/>
            <p:cNvSpPr/>
            <p:nvPr/>
          </p:nvSpPr>
          <p:spPr>
            <a:xfrm>
              <a:off x="3847770" y="1992093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4"/>
            <p:cNvSpPr/>
            <p:nvPr/>
          </p:nvSpPr>
          <p:spPr>
            <a:xfrm>
              <a:off x="3847770" y="3779425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4"/>
            <p:cNvSpPr/>
            <p:nvPr/>
          </p:nvSpPr>
          <p:spPr>
            <a:xfrm>
              <a:off x="3847770" y="2885759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4"/>
            <p:cNvSpPr/>
            <p:nvPr/>
          </p:nvSpPr>
          <p:spPr>
            <a:xfrm>
              <a:off x="3847770" y="5566757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411480"/>
                  </a:move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4"/>
            <p:cNvSpPr/>
            <p:nvPr/>
          </p:nvSpPr>
          <p:spPr>
            <a:xfrm>
              <a:off x="3847770" y="413283"/>
              <a:ext cx="567497" cy="594932"/>
            </a:xfrm>
            <a:custGeom>
              <a:avLst/>
              <a:gdLst/>
              <a:ahLst/>
              <a:cxnLst/>
              <a:rect l="l" t="t" r="r" b="b"/>
              <a:pathLst>
                <a:path w="571785" h="685800" extrusionOk="0">
                  <a:moveTo>
                    <a:pt x="0" y="274320"/>
                  </a:moveTo>
                  <a:lnTo>
                    <a:pt x="571786" y="685800"/>
                  </a:lnTo>
                  <a:lnTo>
                    <a:pt x="571786" y="685800"/>
                  </a:lnTo>
                  <a:lnTo>
                    <a:pt x="571786" y="171450"/>
                  </a:lnTo>
                  <a:lnTo>
                    <a:pt x="571786" y="171450"/>
                  </a:lnTo>
                  <a:lnTo>
                    <a:pt x="3334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4"/>
            <p:cNvSpPr/>
            <p:nvPr/>
          </p:nvSpPr>
          <p:spPr>
            <a:xfrm>
              <a:off x="6115719" y="4673091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lnTo>
                    <a:pt x="571786" y="925830"/>
                  </a:lnTo>
                  <a:lnTo>
                    <a:pt x="571786" y="41148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4"/>
            <p:cNvSpPr/>
            <p:nvPr/>
          </p:nvSpPr>
          <p:spPr>
            <a:xfrm>
              <a:off x="6115719" y="1098427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925830"/>
                  </a:moveTo>
                  <a:lnTo>
                    <a:pt x="571786" y="925830"/>
                  </a:ln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4"/>
            <p:cNvSpPr/>
            <p:nvPr/>
          </p:nvSpPr>
          <p:spPr>
            <a:xfrm>
              <a:off x="6115719" y="1992093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4"/>
            <p:cNvSpPr/>
            <p:nvPr/>
          </p:nvSpPr>
          <p:spPr>
            <a:xfrm>
              <a:off x="6115719" y="3779425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4"/>
            <p:cNvSpPr/>
            <p:nvPr/>
          </p:nvSpPr>
          <p:spPr>
            <a:xfrm>
              <a:off x="6115719" y="2885759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4"/>
            <p:cNvSpPr/>
            <p:nvPr/>
          </p:nvSpPr>
          <p:spPr>
            <a:xfrm>
              <a:off x="6115719" y="5566757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411480"/>
                  </a:move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4"/>
            <p:cNvSpPr/>
            <p:nvPr/>
          </p:nvSpPr>
          <p:spPr>
            <a:xfrm>
              <a:off x="6115719" y="413283"/>
              <a:ext cx="567497" cy="594932"/>
            </a:xfrm>
            <a:custGeom>
              <a:avLst/>
              <a:gdLst/>
              <a:ahLst/>
              <a:cxnLst/>
              <a:rect l="l" t="t" r="r" b="b"/>
              <a:pathLst>
                <a:path w="571785" h="685800" extrusionOk="0">
                  <a:moveTo>
                    <a:pt x="0" y="274320"/>
                  </a:moveTo>
                  <a:lnTo>
                    <a:pt x="571786" y="685800"/>
                  </a:lnTo>
                  <a:lnTo>
                    <a:pt x="571786" y="685800"/>
                  </a:lnTo>
                  <a:lnTo>
                    <a:pt x="571786" y="171450"/>
                  </a:lnTo>
                  <a:lnTo>
                    <a:pt x="571786" y="171450"/>
                  </a:lnTo>
                  <a:lnTo>
                    <a:pt x="3334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4"/>
            <p:cNvSpPr/>
            <p:nvPr/>
          </p:nvSpPr>
          <p:spPr>
            <a:xfrm>
              <a:off x="1011558" y="4670391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lnTo>
                    <a:pt x="571786" y="514350"/>
                  </a:lnTo>
                  <a:lnTo>
                    <a:pt x="57178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4"/>
            <p:cNvSpPr/>
            <p:nvPr/>
          </p:nvSpPr>
          <p:spPr>
            <a:xfrm>
              <a:off x="2146383" y="1992093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4"/>
            <p:cNvSpPr/>
            <p:nvPr/>
          </p:nvSpPr>
          <p:spPr>
            <a:xfrm>
              <a:off x="4415183" y="2885759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5" y="514350"/>
                  </a:moveTo>
                  <a:lnTo>
                    <a:pt x="571785" y="0"/>
                  </a:lnTo>
                  <a:lnTo>
                    <a:pt x="570928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4"/>
            <p:cNvSpPr/>
            <p:nvPr/>
          </p:nvSpPr>
          <p:spPr>
            <a:xfrm>
              <a:off x="3280358" y="413283"/>
              <a:ext cx="567497" cy="594932"/>
            </a:xfrm>
            <a:custGeom>
              <a:avLst/>
              <a:gdLst/>
              <a:ahLst/>
              <a:cxnLst/>
              <a:rect l="l" t="t" r="r" b="b"/>
              <a:pathLst>
                <a:path w="571785" h="685800" extrusionOk="0">
                  <a:moveTo>
                    <a:pt x="0" y="685800"/>
                  </a:moveTo>
                  <a:lnTo>
                    <a:pt x="571786" y="274320"/>
                  </a:lnTo>
                  <a:lnTo>
                    <a:pt x="571786" y="274320"/>
                  </a:lnTo>
                  <a:lnTo>
                    <a:pt x="571786" y="0"/>
                  </a:lnTo>
                  <a:lnTo>
                    <a:pt x="238315" y="0"/>
                  </a:lnTo>
                  <a:lnTo>
                    <a:pt x="0" y="17145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4"/>
            <p:cNvSpPr/>
            <p:nvPr/>
          </p:nvSpPr>
          <p:spPr>
            <a:xfrm>
              <a:off x="5549157" y="2885759"/>
              <a:ext cx="566646" cy="803158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570928" y="514350"/>
                  </a:moveTo>
                  <a:lnTo>
                    <a:pt x="570928" y="0"/>
                  </a:lnTo>
                  <a:lnTo>
                    <a:pt x="570928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4"/>
            <p:cNvSpPr/>
            <p:nvPr/>
          </p:nvSpPr>
          <p:spPr>
            <a:xfrm>
              <a:off x="1578971" y="3329892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4"/>
            <p:cNvSpPr/>
            <p:nvPr/>
          </p:nvSpPr>
          <p:spPr>
            <a:xfrm>
              <a:off x="4982595" y="1545260"/>
              <a:ext cx="566646" cy="803158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570929" y="925830"/>
                  </a:moveTo>
                  <a:lnTo>
                    <a:pt x="570929" y="411480"/>
                  </a:lnTo>
                  <a:lnTo>
                    <a:pt x="570929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4"/>
            <p:cNvSpPr/>
            <p:nvPr/>
          </p:nvSpPr>
          <p:spPr>
            <a:xfrm>
              <a:off x="3847770" y="1545260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4"/>
            <p:cNvSpPr/>
            <p:nvPr/>
          </p:nvSpPr>
          <p:spPr>
            <a:xfrm>
              <a:off x="3847770" y="4226258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lnTo>
                    <a:pt x="571786" y="925830"/>
                  </a:lnTo>
                  <a:lnTo>
                    <a:pt x="571786" y="41148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4"/>
            <p:cNvSpPr/>
            <p:nvPr/>
          </p:nvSpPr>
          <p:spPr>
            <a:xfrm>
              <a:off x="3847770" y="6013591"/>
              <a:ext cx="567497" cy="356959"/>
            </a:xfrm>
            <a:custGeom>
              <a:avLst/>
              <a:gdLst/>
              <a:ahLst/>
              <a:cxnLst/>
              <a:rect l="l" t="t" r="r" b="b"/>
              <a:pathLst>
                <a:path w="571785" h="411480" extrusionOk="0">
                  <a:moveTo>
                    <a:pt x="0" y="411480"/>
                  </a:moveTo>
                  <a:lnTo>
                    <a:pt x="571786" y="4114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4"/>
            <p:cNvSpPr/>
            <p:nvPr/>
          </p:nvSpPr>
          <p:spPr>
            <a:xfrm>
              <a:off x="6115719" y="5119924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lnTo>
                    <a:pt x="571786" y="925830"/>
                  </a:lnTo>
                  <a:lnTo>
                    <a:pt x="571786" y="41148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4"/>
            <p:cNvSpPr/>
            <p:nvPr/>
          </p:nvSpPr>
          <p:spPr>
            <a:xfrm>
              <a:off x="1011558" y="2885759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4"/>
            <p:cNvSpPr/>
            <p:nvPr/>
          </p:nvSpPr>
          <p:spPr>
            <a:xfrm>
              <a:off x="2146383" y="5566758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4"/>
            <p:cNvSpPr/>
            <p:nvPr/>
          </p:nvSpPr>
          <p:spPr>
            <a:xfrm>
              <a:off x="4415183" y="3779425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5" y="514350"/>
                  </a:moveTo>
                  <a:lnTo>
                    <a:pt x="571785" y="0"/>
                  </a:lnTo>
                  <a:lnTo>
                    <a:pt x="570928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4"/>
            <p:cNvSpPr/>
            <p:nvPr/>
          </p:nvSpPr>
          <p:spPr>
            <a:xfrm>
              <a:off x="3280358" y="1992093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4"/>
            <p:cNvSpPr/>
            <p:nvPr/>
          </p:nvSpPr>
          <p:spPr>
            <a:xfrm>
              <a:off x="5549157" y="3779425"/>
              <a:ext cx="566646" cy="803158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570928" y="514350"/>
                  </a:moveTo>
                  <a:lnTo>
                    <a:pt x="570928" y="0"/>
                  </a:lnTo>
                  <a:lnTo>
                    <a:pt x="570928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4"/>
            <p:cNvSpPr/>
            <p:nvPr/>
          </p:nvSpPr>
          <p:spPr>
            <a:xfrm>
              <a:off x="2713796" y="4226258"/>
              <a:ext cx="566646" cy="803158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570929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lnTo>
                    <a:pt x="570929" y="925830"/>
                  </a:lnTo>
                  <a:lnTo>
                    <a:pt x="570929" y="41148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4"/>
            <p:cNvSpPr/>
            <p:nvPr/>
          </p:nvSpPr>
          <p:spPr>
            <a:xfrm>
              <a:off x="4982595" y="2438926"/>
              <a:ext cx="566646" cy="803158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570929" y="925830"/>
                  </a:moveTo>
                  <a:lnTo>
                    <a:pt x="570929" y="411480"/>
                  </a:lnTo>
                  <a:lnTo>
                    <a:pt x="570929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4"/>
            <p:cNvSpPr/>
            <p:nvPr/>
          </p:nvSpPr>
          <p:spPr>
            <a:xfrm>
              <a:off x="3847770" y="651594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925830"/>
                  </a:moveTo>
                  <a:lnTo>
                    <a:pt x="571786" y="925830"/>
                  </a:ln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4"/>
            <p:cNvSpPr/>
            <p:nvPr/>
          </p:nvSpPr>
          <p:spPr>
            <a:xfrm>
              <a:off x="6115719" y="2438926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4"/>
            <p:cNvSpPr/>
            <p:nvPr/>
          </p:nvSpPr>
          <p:spPr>
            <a:xfrm>
              <a:off x="1011558" y="5564058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4"/>
            <p:cNvSpPr/>
            <p:nvPr/>
          </p:nvSpPr>
          <p:spPr>
            <a:xfrm>
              <a:off x="2146383" y="2885759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4"/>
            <p:cNvSpPr/>
            <p:nvPr/>
          </p:nvSpPr>
          <p:spPr>
            <a:xfrm>
              <a:off x="4415183" y="1098427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5" y="514350"/>
                  </a:moveTo>
                  <a:lnTo>
                    <a:pt x="571785" y="0"/>
                  </a:lnTo>
                  <a:lnTo>
                    <a:pt x="570928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4"/>
            <p:cNvSpPr/>
            <p:nvPr/>
          </p:nvSpPr>
          <p:spPr>
            <a:xfrm>
              <a:off x="3280358" y="1098427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4"/>
            <p:cNvSpPr/>
            <p:nvPr/>
          </p:nvSpPr>
          <p:spPr>
            <a:xfrm>
              <a:off x="5549157" y="1992093"/>
              <a:ext cx="566646" cy="803158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570928" y="514350"/>
                  </a:moveTo>
                  <a:lnTo>
                    <a:pt x="570928" y="0"/>
                  </a:lnTo>
                  <a:lnTo>
                    <a:pt x="570928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4"/>
            <p:cNvSpPr/>
            <p:nvPr/>
          </p:nvSpPr>
          <p:spPr>
            <a:xfrm>
              <a:off x="1578971" y="1542560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4"/>
            <p:cNvSpPr/>
            <p:nvPr/>
          </p:nvSpPr>
          <p:spPr>
            <a:xfrm>
              <a:off x="2713796" y="5119924"/>
              <a:ext cx="566646" cy="803158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570929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lnTo>
                    <a:pt x="570929" y="925830"/>
                  </a:lnTo>
                  <a:lnTo>
                    <a:pt x="570929" y="4114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4"/>
            <p:cNvSpPr/>
            <p:nvPr/>
          </p:nvSpPr>
          <p:spPr>
            <a:xfrm>
              <a:off x="4982595" y="4226258"/>
              <a:ext cx="566646" cy="803158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570929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lnTo>
                    <a:pt x="570929" y="925830"/>
                  </a:lnTo>
                  <a:lnTo>
                    <a:pt x="570929" y="4114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4"/>
            <p:cNvSpPr/>
            <p:nvPr/>
          </p:nvSpPr>
          <p:spPr>
            <a:xfrm>
              <a:off x="3847770" y="3332592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4"/>
            <p:cNvSpPr/>
            <p:nvPr/>
          </p:nvSpPr>
          <p:spPr>
            <a:xfrm>
              <a:off x="6115719" y="4226258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lnTo>
                    <a:pt x="571786" y="925830"/>
                  </a:lnTo>
                  <a:lnTo>
                    <a:pt x="571786" y="4114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4"/>
            <p:cNvSpPr/>
            <p:nvPr/>
          </p:nvSpPr>
          <p:spPr>
            <a:xfrm>
              <a:off x="1011558" y="413283"/>
              <a:ext cx="567497" cy="594932"/>
            </a:xfrm>
            <a:custGeom>
              <a:avLst/>
              <a:gdLst/>
              <a:ahLst/>
              <a:cxnLst/>
              <a:rect l="l" t="t" r="r" b="b"/>
              <a:pathLst>
                <a:path w="571785" h="685800" extrusionOk="0">
                  <a:moveTo>
                    <a:pt x="0" y="685800"/>
                  </a:moveTo>
                  <a:lnTo>
                    <a:pt x="571786" y="274320"/>
                  </a:lnTo>
                  <a:lnTo>
                    <a:pt x="571786" y="274320"/>
                  </a:lnTo>
                  <a:lnTo>
                    <a:pt x="571786" y="0"/>
                  </a:lnTo>
                  <a:lnTo>
                    <a:pt x="238316" y="0"/>
                  </a:lnTo>
                  <a:lnTo>
                    <a:pt x="0" y="1714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4"/>
            <p:cNvSpPr/>
            <p:nvPr/>
          </p:nvSpPr>
          <p:spPr>
            <a:xfrm>
              <a:off x="2146383" y="1098427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4"/>
            <p:cNvSpPr/>
            <p:nvPr/>
          </p:nvSpPr>
          <p:spPr>
            <a:xfrm>
              <a:off x="4415183" y="5566758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5" y="514350"/>
                  </a:moveTo>
                  <a:lnTo>
                    <a:pt x="571785" y="0"/>
                  </a:lnTo>
                  <a:lnTo>
                    <a:pt x="570928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4"/>
            <p:cNvSpPr/>
            <p:nvPr/>
          </p:nvSpPr>
          <p:spPr>
            <a:xfrm>
              <a:off x="3280358" y="5566758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4"/>
            <p:cNvSpPr/>
            <p:nvPr/>
          </p:nvSpPr>
          <p:spPr>
            <a:xfrm>
              <a:off x="5549157" y="4673091"/>
              <a:ext cx="566646" cy="803158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570928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lnTo>
                    <a:pt x="570928" y="514350"/>
                  </a:lnTo>
                  <a:lnTo>
                    <a:pt x="5709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4"/>
            <p:cNvSpPr/>
            <p:nvPr/>
          </p:nvSpPr>
          <p:spPr>
            <a:xfrm>
              <a:off x="2713796" y="3332592"/>
              <a:ext cx="566646" cy="803158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570929" y="925830"/>
                  </a:moveTo>
                  <a:lnTo>
                    <a:pt x="570929" y="411480"/>
                  </a:lnTo>
                  <a:lnTo>
                    <a:pt x="570929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4"/>
            <p:cNvSpPr/>
            <p:nvPr/>
          </p:nvSpPr>
          <p:spPr>
            <a:xfrm>
              <a:off x="1578971" y="4226258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lnTo>
                    <a:pt x="571786" y="925830"/>
                  </a:lnTo>
                  <a:lnTo>
                    <a:pt x="571786" y="41148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4"/>
            <p:cNvSpPr/>
            <p:nvPr/>
          </p:nvSpPr>
          <p:spPr>
            <a:xfrm>
              <a:off x="4982595" y="651594"/>
              <a:ext cx="566646" cy="803158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570929" y="925830"/>
                  </a:moveTo>
                  <a:lnTo>
                    <a:pt x="570929" y="925830"/>
                  </a:lnTo>
                  <a:lnTo>
                    <a:pt x="570929" y="411480"/>
                  </a:lnTo>
                  <a:lnTo>
                    <a:pt x="570929" y="411480"/>
                  </a:lnTo>
                  <a:lnTo>
                    <a:pt x="0" y="0"/>
                  </a:lnTo>
                  <a:lnTo>
                    <a:pt x="0" y="5143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4"/>
            <p:cNvSpPr/>
            <p:nvPr/>
          </p:nvSpPr>
          <p:spPr>
            <a:xfrm>
              <a:off x="3847770" y="2438926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4"/>
            <p:cNvSpPr/>
            <p:nvPr/>
          </p:nvSpPr>
          <p:spPr>
            <a:xfrm>
              <a:off x="6115719" y="651594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925830"/>
                  </a:moveTo>
                  <a:lnTo>
                    <a:pt x="571786" y="925830"/>
                  </a:ln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4"/>
            <p:cNvSpPr/>
            <p:nvPr/>
          </p:nvSpPr>
          <p:spPr>
            <a:xfrm>
              <a:off x="1011558" y="1095727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4"/>
            <p:cNvSpPr/>
            <p:nvPr/>
          </p:nvSpPr>
          <p:spPr>
            <a:xfrm>
              <a:off x="2146383" y="3776725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4"/>
            <p:cNvSpPr/>
            <p:nvPr/>
          </p:nvSpPr>
          <p:spPr>
            <a:xfrm>
              <a:off x="4415183" y="1989393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5" y="514350"/>
                  </a:moveTo>
                  <a:lnTo>
                    <a:pt x="571785" y="0"/>
                  </a:lnTo>
                  <a:lnTo>
                    <a:pt x="570928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4"/>
            <p:cNvSpPr/>
            <p:nvPr/>
          </p:nvSpPr>
          <p:spPr>
            <a:xfrm>
              <a:off x="3280358" y="3776725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4"/>
            <p:cNvSpPr/>
            <p:nvPr/>
          </p:nvSpPr>
          <p:spPr>
            <a:xfrm>
              <a:off x="5549157" y="410583"/>
              <a:ext cx="566646" cy="594932"/>
            </a:xfrm>
            <a:custGeom>
              <a:avLst/>
              <a:gdLst/>
              <a:ahLst/>
              <a:cxnLst/>
              <a:rect l="l" t="t" r="r" b="b"/>
              <a:pathLst>
                <a:path w="570928" h="685800" extrusionOk="0">
                  <a:moveTo>
                    <a:pt x="0" y="685800"/>
                  </a:moveTo>
                  <a:lnTo>
                    <a:pt x="570928" y="274320"/>
                  </a:lnTo>
                  <a:lnTo>
                    <a:pt x="570928" y="274320"/>
                  </a:lnTo>
                  <a:lnTo>
                    <a:pt x="570928" y="0"/>
                  </a:lnTo>
                  <a:lnTo>
                    <a:pt x="237458" y="0"/>
                  </a:lnTo>
                  <a:lnTo>
                    <a:pt x="0" y="1714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4"/>
            <p:cNvSpPr/>
            <p:nvPr/>
          </p:nvSpPr>
          <p:spPr>
            <a:xfrm>
              <a:off x="2713796" y="648894"/>
              <a:ext cx="566646" cy="803158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570929" y="925830"/>
                  </a:moveTo>
                  <a:lnTo>
                    <a:pt x="570929" y="925830"/>
                  </a:lnTo>
                  <a:lnTo>
                    <a:pt x="570929" y="411480"/>
                  </a:lnTo>
                  <a:lnTo>
                    <a:pt x="570929" y="411480"/>
                  </a:lnTo>
                  <a:lnTo>
                    <a:pt x="0" y="0"/>
                  </a:lnTo>
                  <a:lnTo>
                    <a:pt x="0" y="5143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4"/>
            <p:cNvSpPr/>
            <p:nvPr/>
          </p:nvSpPr>
          <p:spPr>
            <a:xfrm>
              <a:off x="6115719" y="1545260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4"/>
            <p:cNvSpPr/>
            <p:nvPr/>
          </p:nvSpPr>
          <p:spPr>
            <a:xfrm>
              <a:off x="1011558" y="3779425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4"/>
            <p:cNvSpPr/>
            <p:nvPr/>
          </p:nvSpPr>
          <p:spPr>
            <a:xfrm>
              <a:off x="2146383" y="4673091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lnTo>
                    <a:pt x="571786" y="514350"/>
                  </a:lnTo>
                  <a:lnTo>
                    <a:pt x="5717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4"/>
            <p:cNvSpPr/>
            <p:nvPr/>
          </p:nvSpPr>
          <p:spPr>
            <a:xfrm>
              <a:off x="4415183" y="410583"/>
              <a:ext cx="567497" cy="594932"/>
            </a:xfrm>
            <a:custGeom>
              <a:avLst/>
              <a:gdLst/>
              <a:ahLst/>
              <a:cxnLst/>
              <a:rect l="l" t="t" r="r" b="b"/>
              <a:pathLst>
                <a:path w="571785" h="685800" extrusionOk="0">
                  <a:moveTo>
                    <a:pt x="0" y="685800"/>
                  </a:moveTo>
                  <a:lnTo>
                    <a:pt x="570928" y="274320"/>
                  </a:lnTo>
                  <a:lnTo>
                    <a:pt x="571785" y="274320"/>
                  </a:lnTo>
                  <a:lnTo>
                    <a:pt x="571785" y="0"/>
                  </a:lnTo>
                  <a:lnTo>
                    <a:pt x="238315" y="0"/>
                  </a:lnTo>
                  <a:lnTo>
                    <a:pt x="0" y="1714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4"/>
            <p:cNvSpPr/>
            <p:nvPr/>
          </p:nvSpPr>
          <p:spPr>
            <a:xfrm>
              <a:off x="3280358" y="2885759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4"/>
            <p:cNvSpPr/>
            <p:nvPr/>
          </p:nvSpPr>
          <p:spPr>
            <a:xfrm>
              <a:off x="5549157" y="1098427"/>
              <a:ext cx="566646" cy="803158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570928" y="514350"/>
                  </a:moveTo>
                  <a:lnTo>
                    <a:pt x="570928" y="0"/>
                  </a:lnTo>
                  <a:lnTo>
                    <a:pt x="570928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4"/>
            <p:cNvSpPr/>
            <p:nvPr/>
          </p:nvSpPr>
          <p:spPr>
            <a:xfrm>
              <a:off x="2713796" y="1545260"/>
              <a:ext cx="566646" cy="803158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570929" y="925830"/>
                  </a:moveTo>
                  <a:lnTo>
                    <a:pt x="570929" y="411480"/>
                  </a:lnTo>
                  <a:lnTo>
                    <a:pt x="570929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4"/>
            <p:cNvSpPr/>
            <p:nvPr/>
          </p:nvSpPr>
          <p:spPr>
            <a:xfrm>
              <a:off x="1578971" y="2438926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4"/>
            <p:cNvSpPr/>
            <p:nvPr/>
          </p:nvSpPr>
          <p:spPr>
            <a:xfrm>
              <a:off x="4982595" y="3332592"/>
              <a:ext cx="566646" cy="803158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570929" y="925830"/>
                  </a:moveTo>
                  <a:lnTo>
                    <a:pt x="570929" y="411480"/>
                  </a:lnTo>
                  <a:lnTo>
                    <a:pt x="570929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4"/>
            <p:cNvSpPr/>
            <p:nvPr/>
          </p:nvSpPr>
          <p:spPr>
            <a:xfrm>
              <a:off x="3847770" y="5119925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lnTo>
                    <a:pt x="571786" y="925830"/>
                  </a:lnTo>
                  <a:lnTo>
                    <a:pt x="571786" y="41148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4"/>
            <p:cNvSpPr/>
            <p:nvPr/>
          </p:nvSpPr>
          <p:spPr>
            <a:xfrm>
              <a:off x="6115719" y="3332592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4"/>
            <p:cNvSpPr/>
            <p:nvPr/>
          </p:nvSpPr>
          <p:spPr>
            <a:xfrm>
              <a:off x="1011558" y="1989393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4"/>
            <p:cNvSpPr/>
            <p:nvPr/>
          </p:nvSpPr>
          <p:spPr>
            <a:xfrm>
              <a:off x="2146383" y="413283"/>
              <a:ext cx="567497" cy="594932"/>
            </a:xfrm>
            <a:custGeom>
              <a:avLst/>
              <a:gdLst/>
              <a:ahLst/>
              <a:cxnLst/>
              <a:rect l="l" t="t" r="r" b="b"/>
              <a:pathLst>
                <a:path w="571785" h="685800" extrusionOk="0">
                  <a:moveTo>
                    <a:pt x="0" y="685800"/>
                  </a:moveTo>
                  <a:lnTo>
                    <a:pt x="571786" y="274320"/>
                  </a:lnTo>
                  <a:lnTo>
                    <a:pt x="571786" y="274320"/>
                  </a:lnTo>
                  <a:lnTo>
                    <a:pt x="571786" y="0"/>
                  </a:lnTo>
                  <a:lnTo>
                    <a:pt x="238315" y="0"/>
                  </a:lnTo>
                  <a:lnTo>
                    <a:pt x="0" y="17145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4"/>
            <p:cNvSpPr/>
            <p:nvPr/>
          </p:nvSpPr>
          <p:spPr>
            <a:xfrm>
              <a:off x="4415183" y="4673091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0928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lnTo>
                    <a:pt x="571785" y="514350"/>
                  </a:lnTo>
                  <a:lnTo>
                    <a:pt x="57178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4"/>
            <p:cNvSpPr/>
            <p:nvPr/>
          </p:nvSpPr>
          <p:spPr>
            <a:xfrm>
              <a:off x="3280358" y="4673091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lnTo>
                    <a:pt x="571786" y="514350"/>
                  </a:lnTo>
                  <a:lnTo>
                    <a:pt x="5717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4"/>
            <p:cNvSpPr/>
            <p:nvPr/>
          </p:nvSpPr>
          <p:spPr>
            <a:xfrm>
              <a:off x="2713796" y="2438926"/>
              <a:ext cx="566646" cy="803158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570929" y="925830"/>
                  </a:moveTo>
                  <a:lnTo>
                    <a:pt x="570929" y="411480"/>
                  </a:lnTo>
                  <a:lnTo>
                    <a:pt x="570929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4"/>
            <p:cNvSpPr/>
            <p:nvPr/>
          </p:nvSpPr>
          <p:spPr>
            <a:xfrm>
              <a:off x="1578971" y="5117224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lnTo>
                    <a:pt x="571786" y="925830"/>
                  </a:lnTo>
                  <a:lnTo>
                    <a:pt x="571786" y="41148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4"/>
            <p:cNvSpPr/>
            <p:nvPr/>
          </p:nvSpPr>
          <p:spPr>
            <a:xfrm>
              <a:off x="1909891" y="410583"/>
              <a:ext cx="236528" cy="148733"/>
            </a:xfrm>
            <a:custGeom>
              <a:avLst/>
              <a:gdLst/>
              <a:ahLst/>
              <a:cxnLst/>
              <a:rect l="l" t="t" r="r" b="b"/>
              <a:pathLst>
                <a:path w="238315" h="171450" extrusionOk="0">
                  <a:moveTo>
                    <a:pt x="238316" y="171450"/>
                  </a:moveTo>
                  <a:lnTo>
                    <a:pt x="238316" y="0"/>
                  </a:lnTo>
                  <a:lnTo>
                    <a:pt x="0" y="0"/>
                  </a:lnTo>
                  <a:lnTo>
                    <a:pt x="238316" y="17145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4"/>
            <p:cNvSpPr/>
            <p:nvPr/>
          </p:nvSpPr>
          <p:spPr>
            <a:xfrm>
              <a:off x="4982595" y="6010891"/>
              <a:ext cx="566646" cy="356959"/>
            </a:xfrm>
            <a:custGeom>
              <a:avLst/>
              <a:gdLst/>
              <a:ahLst/>
              <a:cxnLst/>
              <a:rect l="l" t="t" r="r" b="b"/>
              <a:pathLst>
                <a:path w="570928" h="411480" extrusionOk="0">
                  <a:moveTo>
                    <a:pt x="0" y="411480"/>
                  </a:moveTo>
                  <a:lnTo>
                    <a:pt x="570929" y="4114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4"/>
            <p:cNvSpPr/>
            <p:nvPr/>
          </p:nvSpPr>
          <p:spPr>
            <a:xfrm>
              <a:off x="4178690" y="410583"/>
              <a:ext cx="236528" cy="148733"/>
            </a:xfrm>
            <a:custGeom>
              <a:avLst/>
              <a:gdLst/>
              <a:ahLst/>
              <a:cxnLst/>
              <a:rect l="l" t="t" r="r" b="b"/>
              <a:pathLst>
                <a:path w="238315" h="171450" extrusionOk="0">
                  <a:moveTo>
                    <a:pt x="238316" y="171450"/>
                  </a:moveTo>
                  <a:lnTo>
                    <a:pt x="238316" y="0"/>
                  </a:lnTo>
                  <a:lnTo>
                    <a:pt x="0" y="0"/>
                  </a:lnTo>
                  <a:lnTo>
                    <a:pt x="238316" y="17145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4"/>
            <p:cNvSpPr/>
            <p:nvPr/>
          </p:nvSpPr>
          <p:spPr>
            <a:xfrm>
              <a:off x="6446639" y="413283"/>
              <a:ext cx="236528" cy="148733"/>
            </a:xfrm>
            <a:custGeom>
              <a:avLst/>
              <a:gdLst/>
              <a:ahLst/>
              <a:cxnLst/>
              <a:rect l="l" t="t" r="r" b="b"/>
              <a:pathLst>
                <a:path w="238315" h="171450" extrusionOk="0">
                  <a:moveTo>
                    <a:pt x="238315" y="171450"/>
                  </a:moveTo>
                  <a:lnTo>
                    <a:pt x="238315" y="0"/>
                  </a:lnTo>
                  <a:lnTo>
                    <a:pt x="0" y="0"/>
                  </a:lnTo>
                  <a:lnTo>
                    <a:pt x="238315" y="17145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4"/>
            <p:cNvSpPr/>
            <p:nvPr/>
          </p:nvSpPr>
          <p:spPr>
            <a:xfrm>
              <a:off x="2146383" y="6371057"/>
              <a:ext cx="8508" cy="7458"/>
            </a:xfrm>
            <a:custGeom>
              <a:avLst/>
              <a:gdLst/>
              <a:ahLst/>
              <a:cxnLst/>
              <a:rect l="l" t="t" r="r" b="b"/>
              <a:pathLst>
                <a:path w="8572" h="8572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4"/>
            <p:cNvSpPr/>
            <p:nvPr/>
          </p:nvSpPr>
          <p:spPr>
            <a:xfrm>
              <a:off x="5549157" y="5564058"/>
              <a:ext cx="566646" cy="803158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570928" y="514350"/>
                  </a:moveTo>
                  <a:lnTo>
                    <a:pt x="570928" y="0"/>
                  </a:lnTo>
                  <a:lnTo>
                    <a:pt x="570928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4"/>
            <p:cNvSpPr/>
            <p:nvPr/>
          </p:nvSpPr>
          <p:spPr>
            <a:xfrm>
              <a:off x="1578971" y="651594"/>
              <a:ext cx="567497" cy="803158"/>
            </a:xfrm>
            <a:custGeom>
              <a:avLst/>
              <a:gdLst/>
              <a:ahLst/>
              <a:cxnLst/>
              <a:rect l="l" t="t" r="r" b="b"/>
              <a:pathLst>
                <a:path w="571785" h="925830" extrusionOk="0">
                  <a:moveTo>
                    <a:pt x="571786" y="925830"/>
                  </a:moveTo>
                  <a:lnTo>
                    <a:pt x="571786" y="925830"/>
                  </a:ln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4"/>
            <p:cNvSpPr/>
            <p:nvPr/>
          </p:nvSpPr>
          <p:spPr>
            <a:xfrm>
              <a:off x="1578971" y="6010891"/>
              <a:ext cx="567497" cy="356959"/>
            </a:xfrm>
            <a:custGeom>
              <a:avLst/>
              <a:gdLst/>
              <a:ahLst/>
              <a:cxnLst/>
              <a:rect l="l" t="t" r="r" b="b"/>
              <a:pathLst>
                <a:path w="571785" h="411480" extrusionOk="0">
                  <a:moveTo>
                    <a:pt x="0" y="411480"/>
                  </a:moveTo>
                  <a:lnTo>
                    <a:pt x="571786" y="4114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4"/>
            <p:cNvSpPr/>
            <p:nvPr/>
          </p:nvSpPr>
          <p:spPr>
            <a:xfrm>
              <a:off x="2713796" y="6013591"/>
              <a:ext cx="566646" cy="356959"/>
            </a:xfrm>
            <a:custGeom>
              <a:avLst/>
              <a:gdLst/>
              <a:ahLst/>
              <a:cxnLst/>
              <a:rect l="l" t="t" r="r" b="b"/>
              <a:pathLst>
                <a:path w="570928" h="411480" extrusionOk="0">
                  <a:moveTo>
                    <a:pt x="0" y="411480"/>
                  </a:moveTo>
                  <a:lnTo>
                    <a:pt x="570929" y="4114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4"/>
            <p:cNvSpPr/>
            <p:nvPr/>
          </p:nvSpPr>
          <p:spPr>
            <a:xfrm>
              <a:off x="3043865" y="410583"/>
              <a:ext cx="236528" cy="148733"/>
            </a:xfrm>
            <a:custGeom>
              <a:avLst/>
              <a:gdLst/>
              <a:ahLst/>
              <a:cxnLst/>
              <a:rect l="l" t="t" r="r" b="b"/>
              <a:pathLst>
                <a:path w="238315" h="171450" extrusionOk="0">
                  <a:moveTo>
                    <a:pt x="238315" y="171450"/>
                  </a:moveTo>
                  <a:lnTo>
                    <a:pt x="238315" y="0"/>
                  </a:lnTo>
                  <a:lnTo>
                    <a:pt x="0" y="0"/>
                  </a:lnTo>
                  <a:lnTo>
                    <a:pt x="238315" y="17145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4"/>
            <p:cNvSpPr/>
            <p:nvPr/>
          </p:nvSpPr>
          <p:spPr>
            <a:xfrm>
              <a:off x="4982595" y="5119925"/>
              <a:ext cx="566646" cy="803158"/>
            </a:xfrm>
            <a:custGeom>
              <a:avLst/>
              <a:gdLst/>
              <a:ahLst/>
              <a:cxnLst/>
              <a:rect l="l" t="t" r="r" b="b"/>
              <a:pathLst>
                <a:path w="570928" h="925830" extrusionOk="0">
                  <a:moveTo>
                    <a:pt x="570929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lnTo>
                    <a:pt x="570929" y="925830"/>
                  </a:lnTo>
                  <a:lnTo>
                    <a:pt x="570929" y="4114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4"/>
            <p:cNvSpPr/>
            <p:nvPr/>
          </p:nvSpPr>
          <p:spPr>
            <a:xfrm>
              <a:off x="5312665" y="410583"/>
              <a:ext cx="236528" cy="148733"/>
            </a:xfrm>
            <a:custGeom>
              <a:avLst/>
              <a:gdLst/>
              <a:ahLst/>
              <a:cxnLst/>
              <a:rect l="l" t="t" r="r" b="b"/>
              <a:pathLst>
                <a:path w="238315" h="171450" extrusionOk="0">
                  <a:moveTo>
                    <a:pt x="238315" y="171450"/>
                  </a:moveTo>
                  <a:lnTo>
                    <a:pt x="238315" y="0"/>
                  </a:lnTo>
                  <a:lnTo>
                    <a:pt x="0" y="0"/>
                  </a:lnTo>
                  <a:lnTo>
                    <a:pt x="238315" y="17145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4"/>
            <p:cNvSpPr/>
            <p:nvPr/>
          </p:nvSpPr>
          <p:spPr>
            <a:xfrm>
              <a:off x="6115719" y="6013591"/>
              <a:ext cx="567497" cy="356959"/>
            </a:xfrm>
            <a:custGeom>
              <a:avLst/>
              <a:gdLst/>
              <a:ahLst/>
              <a:cxnLst/>
              <a:rect l="l" t="t" r="r" b="b"/>
              <a:pathLst>
                <a:path w="571785" h="411480" extrusionOk="0">
                  <a:moveTo>
                    <a:pt x="0" y="411480"/>
                  </a:moveTo>
                  <a:lnTo>
                    <a:pt x="571786" y="4114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64" name="Google Shape;964;p4"/>
          <p:cNvGrpSpPr/>
          <p:nvPr/>
        </p:nvGrpSpPr>
        <p:grpSpPr>
          <a:xfrm flipH="1">
            <a:off x="11292610" y="376518"/>
            <a:ext cx="672600" cy="6004071"/>
            <a:chOff x="987525" y="394051"/>
            <a:chExt cx="672600" cy="6014898"/>
          </a:xfrm>
        </p:grpSpPr>
        <p:sp>
          <p:nvSpPr>
            <p:cNvPr id="965" name="Google Shape;965;p4"/>
            <p:cNvSpPr/>
            <p:nvPr/>
          </p:nvSpPr>
          <p:spPr>
            <a:xfrm>
              <a:off x="987525" y="394051"/>
              <a:ext cx="672600" cy="6006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4"/>
            <p:cNvSpPr/>
            <p:nvPr/>
          </p:nvSpPr>
          <p:spPr>
            <a:xfrm>
              <a:off x="1022544" y="396949"/>
              <a:ext cx="138900" cy="6012000"/>
            </a:xfrm>
            <a:prstGeom prst="rect">
              <a:avLst/>
            </a:prstGeom>
            <a:solidFill>
              <a:srgbClr val="FFFFFF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4"/>
            <p:cNvSpPr/>
            <p:nvPr/>
          </p:nvSpPr>
          <p:spPr>
            <a:xfrm>
              <a:off x="1184050" y="396949"/>
              <a:ext cx="51600" cy="6012000"/>
            </a:xfrm>
            <a:prstGeom prst="rect">
              <a:avLst/>
            </a:prstGeom>
            <a:solidFill>
              <a:srgbClr val="000000">
                <a:alpha val="25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4"/>
            <p:cNvSpPr/>
            <p:nvPr/>
          </p:nvSpPr>
          <p:spPr>
            <a:xfrm>
              <a:off x="1214350" y="396949"/>
              <a:ext cx="51600" cy="6012000"/>
            </a:xfrm>
            <a:prstGeom prst="rect">
              <a:avLst/>
            </a:prstGeom>
            <a:solidFill>
              <a:srgbClr val="FFFFFF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69" name="Google Shape;969;p4"/>
          <p:cNvSpPr txBox="1">
            <a:spLocks noGrp="1"/>
          </p:cNvSpPr>
          <p:nvPr>
            <p:ph type="title"/>
          </p:nvPr>
        </p:nvSpPr>
        <p:spPr>
          <a:xfrm>
            <a:off x="1790700" y="4312025"/>
            <a:ext cx="8363100" cy="11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7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None/>
              <a:defRPr sz="7000"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None/>
              <a:defRPr sz="7000"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None/>
              <a:defRPr sz="7000"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None/>
              <a:defRPr sz="7000"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None/>
              <a:defRPr sz="7000"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None/>
              <a:defRPr sz="7000"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None/>
              <a:defRPr sz="7000"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None/>
              <a:defRPr sz="7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rotWithShape="1">
          <a:blip r:embed="rId5">
            <a:alphaModFix/>
          </a:blip>
          <a:tile tx="0" ty="0" sx="100000" sy="100000" flip="none" algn="tl"/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oppins"/>
              <a:buNone/>
              <a:defRPr sz="4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oppins"/>
              <a:buNone/>
              <a:defRPr sz="4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oppins"/>
              <a:buNone/>
              <a:defRPr sz="4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oppins"/>
              <a:buNone/>
              <a:defRPr sz="4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oppins"/>
              <a:buNone/>
              <a:defRPr sz="4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oppins"/>
              <a:buNone/>
              <a:defRPr sz="4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oppins"/>
              <a:buNone/>
              <a:defRPr sz="4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oppins"/>
              <a:buNone/>
              <a:defRPr sz="4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oppins"/>
              <a:buNone/>
              <a:defRPr sz="4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oppins"/>
              <a:buChar char="●"/>
              <a:defRPr sz="1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oppins"/>
              <a:buChar char="○"/>
              <a:defRPr sz="1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oppins"/>
              <a:buChar char="■"/>
              <a:defRPr sz="1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oppins"/>
              <a:buChar char="●"/>
              <a:defRPr sz="1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oppins"/>
              <a:buChar char="○"/>
              <a:defRPr sz="1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oppins"/>
              <a:buChar char="■"/>
              <a:defRPr sz="1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oppins"/>
              <a:buChar char="●"/>
              <a:defRPr sz="1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oppins"/>
              <a:buChar char="○"/>
              <a:defRPr sz="1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Poppins"/>
              <a:buChar char="■"/>
              <a:defRPr sz="1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r/is6hXmXpMA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p9"/>
          <p:cNvSpPr/>
          <p:nvPr/>
        </p:nvSpPr>
        <p:spPr>
          <a:xfrm>
            <a:off x="1662860" y="1537302"/>
            <a:ext cx="9768638" cy="304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" name="Google Shape;1048;p9"/>
          <p:cNvSpPr txBox="1">
            <a:spLocks noGrp="1"/>
          </p:cNvSpPr>
          <p:nvPr>
            <p:ph type="title"/>
          </p:nvPr>
        </p:nvSpPr>
        <p:spPr>
          <a:xfrm>
            <a:off x="2361417" y="2159400"/>
            <a:ext cx="8095673" cy="1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ctr"/>
            <a:r>
              <a:rPr lang="hr-HR" sz="4000" dirty="0"/>
              <a:t>Učinkovita nastava,</a:t>
            </a:r>
            <a:br>
              <a:rPr lang="hr-HR" sz="4000" dirty="0"/>
            </a:br>
            <a:r>
              <a:rPr lang="hr-HR" sz="4000" dirty="0"/>
              <a:t>povratne informacije </a:t>
            </a:r>
            <a:br>
              <a:rPr lang="hr-HR" sz="4000" dirty="0"/>
            </a:br>
            <a:r>
              <a:rPr lang="hr-HR" sz="4000" dirty="0"/>
              <a:t>i MS </a:t>
            </a:r>
            <a:r>
              <a:rPr lang="hr-HR" sz="4000" dirty="0" err="1"/>
              <a:t>Forms</a:t>
            </a:r>
            <a:endParaRPr sz="4000" dirty="0">
              <a:solidFill>
                <a:schemeClr val="lt1"/>
              </a:solidFill>
            </a:endParaRPr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6E00F436-4A04-4C50-9655-9FC988A559FB}"/>
              </a:ext>
            </a:extLst>
          </p:cNvPr>
          <p:cNvSpPr/>
          <p:nvPr/>
        </p:nvSpPr>
        <p:spPr>
          <a:xfrm>
            <a:off x="1734910" y="1629665"/>
            <a:ext cx="9580476" cy="2854037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949286B6-E83C-47F9-B4EC-44CCC78B94BC}"/>
              </a:ext>
            </a:extLst>
          </p:cNvPr>
          <p:cNvSpPr txBox="1"/>
          <p:nvPr/>
        </p:nvSpPr>
        <p:spPr>
          <a:xfrm>
            <a:off x="1790589" y="3903057"/>
            <a:ext cx="94691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/>
              <a:t>Darija Mikić, </a:t>
            </a:r>
            <a:r>
              <a:rPr lang="hr-HR" dirty="0"/>
              <a:t>OŠ Mato Lovrak, Nova Gradiška</a:t>
            </a:r>
          </a:p>
          <a:p>
            <a:pPr algn="ctr"/>
            <a:r>
              <a:rPr lang="hr-HR" b="1" dirty="0"/>
              <a:t>Magdalena Mikulić, </a:t>
            </a:r>
            <a:r>
              <a:rPr lang="hr-HR" dirty="0"/>
              <a:t>OŠ „ Ivan Meštrović”, Vrpolje</a:t>
            </a:r>
          </a:p>
          <a:p>
            <a:pPr algn="ctr"/>
            <a:endParaRPr lang="hr-H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p23"/>
          <p:cNvSpPr txBox="1">
            <a:spLocks noGrp="1"/>
          </p:cNvSpPr>
          <p:nvPr>
            <p:ph type="title"/>
          </p:nvPr>
        </p:nvSpPr>
        <p:spPr>
          <a:xfrm>
            <a:off x="1553135" y="1050567"/>
            <a:ext cx="9755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hr-HR" dirty="0"/>
              <a:t>Tekst zadatka:</a:t>
            </a:r>
            <a:endParaRPr dirty="0"/>
          </a:p>
        </p:txBody>
      </p:sp>
      <p:sp>
        <p:nvSpPr>
          <p:cNvPr id="1237" name="Google Shape;1237;p23"/>
          <p:cNvSpPr txBox="1">
            <a:spLocks noGrp="1"/>
          </p:cNvSpPr>
          <p:nvPr>
            <p:ph type="body" idx="1"/>
          </p:nvPr>
        </p:nvSpPr>
        <p:spPr>
          <a:xfrm>
            <a:off x="1566584" y="1990162"/>
            <a:ext cx="9729900" cy="37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r>
              <a:rPr lang="hr-HR" dirty="0"/>
              <a:t>Bočni dio konstrukcije ljuljačke čine dvije jednako duge drvene grede duljine 1.75 m . Koliko te grede treba razmaknuti pri dnu, odnosno na koji način učvrstiti ako želimo da konstrukcija bude visine 105 cm?</a:t>
            </a:r>
          </a:p>
          <a:p>
            <a:pPr marL="0" lvl="0" indent="0">
              <a:buNone/>
            </a:pP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CF2F0C97-9109-4BEC-AF51-5DCF7A5B1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437" y="2948709"/>
            <a:ext cx="3489960" cy="22783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7C6E74E0-7ED8-4653-B222-3711FAD1E9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66185">
            <a:off x="6291721" y="1223010"/>
            <a:ext cx="4785360" cy="44119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Google Shape;1236;p23">
            <a:extLst>
              <a:ext uri="{FF2B5EF4-FFF2-40B4-BE49-F238E27FC236}">
                <a16:creationId xmlns:a16="http://schemas.microsoft.com/office/drawing/2014/main" id="{936E25BA-9D64-4EE0-91F9-5DC1468BF3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0844" y="803531"/>
            <a:ext cx="4792247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hr-HR" dirty="0"/>
              <a:t>Slike koje su  vam</a:t>
            </a:r>
            <a:br>
              <a:rPr lang="hr-HR" dirty="0"/>
            </a:br>
            <a:r>
              <a:rPr lang="hr-HR" dirty="0"/>
              <a:t>potrebne:</a:t>
            </a:r>
            <a:endParaRPr dirty="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EEEBF1CE-7C70-42A9-9964-BC9B917D861C}"/>
              </a:ext>
            </a:extLst>
          </p:cNvPr>
          <p:cNvSpPr txBox="1"/>
          <p:nvPr/>
        </p:nvSpPr>
        <p:spPr>
          <a:xfrm rot="21320850">
            <a:off x="3426549" y="5263054"/>
            <a:ext cx="28078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Slika 1: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69CA6171-FC49-4A09-B04A-1401AFD9C17B}"/>
              </a:ext>
            </a:extLst>
          </p:cNvPr>
          <p:cNvSpPr txBox="1"/>
          <p:nvPr/>
        </p:nvSpPr>
        <p:spPr>
          <a:xfrm rot="344961">
            <a:off x="8074557" y="5778869"/>
            <a:ext cx="10913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Slika 2: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3BE72DD-CBF9-4853-8D80-63A00EE05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3135" y="668817"/>
            <a:ext cx="9755842" cy="763500"/>
          </a:xfrm>
        </p:spPr>
        <p:txBody>
          <a:bodyPr/>
          <a:lstStyle/>
          <a:p>
            <a:r>
              <a:rPr lang="hr-HR" dirty="0"/>
              <a:t>Pozadina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7B1D02B3-C9E3-4287-B52B-1AF85306B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326" y="1484038"/>
            <a:ext cx="8303491" cy="38899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09733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Google Shape;1248;p25"/>
          <p:cNvSpPr/>
          <p:nvPr/>
        </p:nvSpPr>
        <p:spPr>
          <a:xfrm>
            <a:off x="2517961" y="4555672"/>
            <a:ext cx="8782200" cy="1276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9" name="Google Shape;1249;p25"/>
          <p:cNvSpPr txBox="1">
            <a:spLocks noGrp="1"/>
          </p:cNvSpPr>
          <p:nvPr>
            <p:ph type="title"/>
          </p:nvPr>
        </p:nvSpPr>
        <p:spPr>
          <a:xfrm>
            <a:off x="2704700" y="4610600"/>
            <a:ext cx="8522100" cy="11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</a:pPr>
            <a:r>
              <a:rPr lang="hr-HR" sz="3600" dirty="0">
                <a:solidFill>
                  <a:schemeClr val="lt1"/>
                </a:solidFill>
              </a:rPr>
              <a:t>Hvala na pažnji</a:t>
            </a:r>
            <a:endParaRPr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Slika 24">
            <a:extLst>
              <a:ext uri="{FF2B5EF4-FFF2-40B4-BE49-F238E27FC236}">
                <a16:creationId xmlns:a16="http://schemas.microsoft.com/office/drawing/2014/main" id="{85CE9CF6-80A4-4A4B-932D-D0EEFE0D85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7378">
            <a:off x="7553007" y="1195454"/>
            <a:ext cx="3603315" cy="20268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3" name="Rezervirano mjesto sadržaja 4">
            <a:extLst>
              <a:ext uri="{FF2B5EF4-FFF2-40B4-BE49-F238E27FC236}">
                <a16:creationId xmlns:a16="http://schemas.microsoft.com/office/drawing/2014/main" id="{97934B8B-E637-433E-92D2-9CC74A5DB5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1657">
            <a:off x="1732615" y="1015952"/>
            <a:ext cx="5394040" cy="42271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53" name="Google Shape;1053;p10"/>
          <p:cNvSpPr/>
          <p:nvPr/>
        </p:nvSpPr>
        <p:spPr>
          <a:xfrm flipH="1">
            <a:off x="5235425" y="1363200"/>
            <a:ext cx="6165900" cy="4753800"/>
          </a:xfrm>
          <a:prstGeom prst="rtTriangle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7" name="Google Shape;1057;p10"/>
          <p:cNvSpPr/>
          <p:nvPr/>
        </p:nvSpPr>
        <p:spPr>
          <a:xfrm rot="836313">
            <a:off x="10271560" y="2389901"/>
            <a:ext cx="810774" cy="810774"/>
          </a:xfrm>
          <a:prstGeom prst="heart">
            <a:avLst/>
          </a:pr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8" name="Google Shape;1058;p10"/>
          <p:cNvSpPr/>
          <p:nvPr/>
        </p:nvSpPr>
        <p:spPr>
          <a:xfrm rot="-2124424">
            <a:off x="6551144" y="5212857"/>
            <a:ext cx="810864" cy="810864"/>
          </a:xfrm>
          <a:prstGeom prst="heart">
            <a:avLst/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59" name="Google Shape;1059;p10"/>
          <p:cNvGrpSpPr/>
          <p:nvPr/>
        </p:nvGrpSpPr>
        <p:grpSpPr>
          <a:xfrm>
            <a:off x="1515053" y="646787"/>
            <a:ext cx="1145700" cy="2022000"/>
            <a:chOff x="1526800" y="795725"/>
            <a:chExt cx="1145700" cy="2022000"/>
          </a:xfrm>
        </p:grpSpPr>
        <p:sp>
          <p:nvSpPr>
            <p:cNvPr id="1060" name="Google Shape;1060;p10"/>
            <p:cNvSpPr/>
            <p:nvPr/>
          </p:nvSpPr>
          <p:spPr>
            <a:xfrm>
              <a:off x="1831600" y="795725"/>
              <a:ext cx="307500" cy="307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10"/>
            <p:cNvSpPr/>
            <p:nvPr/>
          </p:nvSpPr>
          <p:spPr>
            <a:xfrm>
              <a:off x="1526800" y="1176725"/>
              <a:ext cx="307500" cy="30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10"/>
            <p:cNvSpPr/>
            <p:nvPr/>
          </p:nvSpPr>
          <p:spPr>
            <a:xfrm>
              <a:off x="2060200" y="1329125"/>
              <a:ext cx="307500" cy="307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10"/>
            <p:cNvSpPr/>
            <p:nvPr/>
          </p:nvSpPr>
          <p:spPr>
            <a:xfrm>
              <a:off x="2136400" y="2395925"/>
              <a:ext cx="307500" cy="30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10"/>
            <p:cNvSpPr/>
            <p:nvPr/>
          </p:nvSpPr>
          <p:spPr>
            <a:xfrm>
              <a:off x="1603000" y="1710125"/>
              <a:ext cx="307500" cy="3075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10"/>
            <p:cNvSpPr/>
            <p:nvPr/>
          </p:nvSpPr>
          <p:spPr>
            <a:xfrm>
              <a:off x="2288800" y="948125"/>
              <a:ext cx="307500" cy="3075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10"/>
            <p:cNvSpPr/>
            <p:nvPr/>
          </p:nvSpPr>
          <p:spPr>
            <a:xfrm>
              <a:off x="2136400" y="1862525"/>
              <a:ext cx="307500" cy="307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10"/>
            <p:cNvSpPr/>
            <p:nvPr/>
          </p:nvSpPr>
          <p:spPr>
            <a:xfrm rot="10800000">
              <a:off x="2060200" y="2510225"/>
              <a:ext cx="307500" cy="307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10"/>
            <p:cNvSpPr/>
            <p:nvPr/>
          </p:nvSpPr>
          <p:spPr>
            <a:xfrm rot="10800000">
              <a:off x="2365000" y="2129225"/>
              <a:ext cx="307500" cy="30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10"/>
            <p:cNvSpPr/>
            <p:nvPr/>
          </p:nvSpPr>
          <p:spPr>
            <a:xfrm rot="10800000">
              <a:off x="1831600" y="1976825"/>
              <a:ext cx="307500" cy="307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10"/>
            <p:cNvSpPr/>
            <p:nvPr/>
          </p:nvSpPr>
          <p:spPr>
            <a:xfrm rot="10800000">
              <a:off x="1755400" y="910025"/>
              <a:ext cx="307500" cy="30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10"/>
            <p:cNvSpPr/>
            <p:nvPr/>
          </p:nvSpPr>
          <p:spPr>
            <a:xfrm rot="10800000">
              <a:off x="2288800" y="1595825"/>
              <a:ext cx="307500" cy="3075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10"/>
            <p:cNvSpPr/>
            <p:nvPr/>
          </p:nvSpPr>
          <p:spPr>
            <a:xfrm rot="10800000">
              <a:off x="1603000" y="2357825"/>
              <a:ext cx="307500" cy="3075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10"/>
            <p:cNvSpPr/>
            <p:nvPr/>
          </p:nvSpPr>
          <p:spPr>
            <a:xfrm rot="10800000">
              <a:off x="1755400" y="1443425"/>
              <a:ext cx="307500" cy="307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" name="Naslov 1">
            <a:extLst>
              <a:ext uri="{FF2B5EF4-FFF2-40B4-BE49-F238E27FC236}">
                <a16:creationId xmlns:a16="http://schemas.microsoft.com/office/drawing/2014/main" id="{BB0FCF61-E2C7-414F-8ACE-922B54CC7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708" y="5271740"/>
            <a:ext cx="2742717" cy="1325563"/>
          </a:xfrm>
        </p:spPr>
        <p:txBody>
          <a:bodyPr/>
          <a:lstStyle/>
          <a:p>
            <a:r>
              <a:rPr lang="hr-HR" dirty="0"/>
              <a:t>Tim D&amp;M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5AFB1326-690E-4EA6-86B8-241C9B80A6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5081" y="3408805"/>
            <a:ext cx="2609508" cy="260950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ka 14">
            <a:extLst>
              <a:ext uri="{FF2B5EF4-FFF2-40B4-BE49-F238E27FC236}">
                <a16:creationId xmlns:a16="http://schemas.microsoft.com/office/drawing/2014/main" id="{B3BC0171-0BF7-4A84-9058-C9D565F5D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0192" y="914614"/>
            <a:ext cx="5282254" cy="5282254"/>
          </a:xfrm>
          <a:prstGeom prst="rect">
            <a:avLst/>
          </a:prstGeom>
        </p:spPr>
      </p:pic>
      <p:sp>
        <p:nvSpPr>
          <p:cNvPr id="1079" name="Google Shape;1079;p11"/>
          <p:cNvSpPr txBox="1">
            <a:spLocks noGrp="1"/>
          </p:cNvSpPr>
          <p:nvPr>
            <p:ph type="title"/>
          </p:nvPr>
        </p:nvSpPr>
        <p:spPr>
          <a:xfrm>
            <a:off x="7228531" y="974375"/>
            <a:ext cx="40803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hr-HR" dirty="0">
                <a:solidFill>
                  <a:schemeClr val="accent4">
                    <a:lumMod val="75000"/>
                  </a:schemeClr>
                </a:solidFill>
              </a:rPr>
              <a:t>MS </a:t>
            </a:r>
            <a:r>
              <a:rPr lang="hr-HR" dirty="0" err="1">
                <a:solidFill>
                  <a:schemeClr val="accent4">
                    <a:lumMod val="75000"/>
                  </a:schemeClr>
                </a:solidFill>
              </a:rPr>
              <a:t>Forms</a:t>
            </a:r>
            <a:endParaRPr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80" name="Google Shape;1080;p11"/>
          <p:cNvSpPr txBox="1">
            <a:spLocks noGrp="1"/>
          </p:cNvSpPr>
          <p:nvPr>
            <p:ph type="body" idx="1"/>
          </p:nvPr>
        </p:nvSpPr>
        <p:spPr>
          <a:xfrm>
            <a:off x="7234156" y="2159114"/>
            <a:ext cx="4069500" cy="355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hr-HR" sz="2000" dirty="0"/>
              <a:t>Kod obrade novog gradiva</a:t>
            </a:r>
          </a:p>
          <a:p>
            <a:r>
              <a:rPr lang="hr-HR" sz="2000" dirty="0"/>
              <a:t>Kod ponavljanja</a:t>
            </a:r>
          </a:p>
          <a:p>
            <a:r>
              <a:rPr lang="hr-HR" sz="2000" dirty="0"/>
              <a:t>Usustavljivanja nastavnih sadržaja</a:t>
            </a:r>
          </a:p>
          <a:p>
            <a:r>
              <a:rPr lang="hr-HR" sz="2000" dirty="0"/>
              <a:t>Pisanje domaćih zadaća</a:t>
            </a:r>
          </a:p>
          <a:p>
            <a:r>
              <a:rPr lang="hr-HR" sz="2000" dirty="0"/>
              <a:t>Projektni zadaci</a:t>
            </a:r>
          </a:p>
          <a:p>
            <a:r>
              <a:rPr lang="hr-HR" sz="2000" dirty="0"/>
              <a:t>Obrnute učionice</a:t>
            </a:r>
          </a:p>
          <a:p>
            <a:r>
              <a:rPr lang="hr-HR" sz="2000" dirty="0"/>
              <a:t>Pisane provjere znanja – PP</a:t>
            </a:r>
          </a:p>
        </p:txBody>
      </p:sp>
      <p:sp>
        <p:nvSpPr>
          <p:cNvPr id="1081" name="Google Shape;1081;p11"/>
          <p:cNvSpPr/>
          <p:nvPr/>
        </p:nvSpPr>
        <p:spPr>
          <a:xfrm rot="-2299012">
            <a:off x="1289372" y="1686723"/>
            <a:ext cx="1808197" cy="268902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dist="9525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2" name="Google Shape;1082;p11"/>
          <p:cNvSpPr/>
          <p:nvPr/>
        </p:nvSpPr>
        <p:spPr>
          <a:xfrm rot="-2299012">
            <a:off x="6230708" y="5566519"/>
            <a:ext cx="1258343" cy="359454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83" name="Google Shape;1083;p11"/>
          <p:cNvGrpSpPr/>
          <p:nvPr/>
        </p:nvGrpSpPr>
        <p:grpSpPr>
          <a:xfrm>
            <a:off x="10713934" y="1676082"/>
            <a:ext cx="582767" cy="595841"/>
            <a:chOff x="5717150" y="2098500"/>
            <a:chExt cx="247575" cy="245475"/>
          </a:xfrm>
        </p:grpSpPr>
        <p:sp>
          <p:nvSpPr>
            <p:cNvPr id="1084" name="Google Shape;1084;p11"/>
            <p:cNvSpPr/>
            <p:nvPr/>
          </p:nvSpPr>
          <p:spPr>
            <a:xfrm>
              <a:off x="5717150" y="2098500"/>
              <a:ext cx="135175" cy="132800"/>
            </a:xfrm>
            <a:custGeom>
              <a:avLst/>
              <a:gdLst/>
              <a:ahLst/>
              <a:cxnLst/>
              <a:rect l="l" t="t" r="r" b="b"/>
              <a:pathLst>
                <a:path w="5407" h="5312" extrusionOk="0">
                  <a:moveTo>
                    <a:pt x="2694" y="1"/>
                  </a:moveTo>
                  <a:cubicBezTo>
                    <a:pt x="2534" y="1"/>
                    <a:pt x="2409" y="108"/>
                    <a:pt x="2355" y="251"/>
                  </a:cubicBezTo>
                  <a:lnTo>
                    <a:pt x="1963" y="1428"/>
                  </a:lnTo>
                  <a:cubicBezTo>
                    <a:pt x="1909" y="1589"/>
                    <a:pt x="1785" y="1696"/>
                    <a:pt x="1624" y="1696"/>
                  </a:cubicBezTo>
                  <a:lnTo>
                    <a:pt x="393" y="1696"/>
                  </a:lnTo>
                  <a:cubicBezTo>
                    <a:pt x="250" y="1696"/>
                    <a:pt x="89" y="1785"/>
                    <a:pt x="54" y="1928"/>
                  </a:cubicBezTo>
                  <a:cubicBezTo>
                    <a:pt x="0" y="2071"/>
                    <a:pt x="36" y="2231"/>
                    <a:pt x="161" y="2338"/>
                  </a:cubicBezTo>
                  <a:lnTo>
                    <a:pt x="589" y="2713"/>
                  </a:lnTo>
                  <a:lnTo>
                    <a:pt x="1124" y="3195"/>
                  </a:lnTo>
                  <a:cubicBezTo>
                    <a:pt x="1178" y="3248"/>
                    <a:pt x="1214" y="3302"/>
                    <a:pt x="1231" y="3373"/>
                  </a:cubicBezTo>
                  <a:cubicBezTo>
                    <a:pt x="1249" y="3444"/>
                    <a:pt x="1249" y="3516"/>
                    <a:pt x="1231" y="3587"/>
                  </a:cubicBezTo>
                  <a:lnTo>
                    <a:pt x="857" y="4836"/>
                  </a:lnTo>
                  <a:cubicBezTo>
                    <a:pt x="803" y="4979"/>
                    <a:pt x="857" y="5139"/>
                    <a:pt x="999" y="5229"/>
                  </a:cubicBezTo>
                  <a:cubicBezTo>
                    <a:pt x="1055" y="5285"/>
                    <a:pt x="1131" y="5311"/>
                    <a:pt x="1211" y="5311"/>
                  </a:cubicBezTo>
                  <a:cubicBezTo>
                    <a:pt x="1283" y="5311"/>
                    <a:pt x="1360" y="5289"/>
                    <a:pt x="1428" y="5247"/>
                  </a:cubicBezTo>
                  <a:lnTo>
                    <a:pt x="2480" y="4497"/>
                  </a:lnTo>
                  <a:cubicBezTo>
                    <a:pt x="2543" y="4453"/>
                    <a:pt x="2619" y="4430"/>
                    <a:pt x="2692" y="4430"/>
                  </a:cubicBezTo>
                  <a:cubicBezTo>
                    <a:pt x="2766" y="4430"/>
                    <a:pt x="2837" y="4453"/>
                    <a:pt x="2891" y="4497"/>
                  </a:cubicBezTo>
                  <a:lnTo>
                    <a:pt x="3961" y="5247"/>
                  </a:lnTo>
                  <a:cubicBezTo>
                    <a:pt x="4021" y="5289"/>
                    <a:pt x="4093" y="5311"/>
                    <a:pt x="4165" y="5311"/>
                  </a:cubicBezTo>
                  <a:cubicBezTo>
                    <a:pt x="4244" y="5311"/>
                    <a:pt x="4324" y="5285"/>
                    <a:pt x="4390" y="5229"/>
                  </a:cubicBezTo>
                  <a:cubicBezTo>
                    <a:pt x="4514" y="5139"/>
                    <a:pt x="4550" y="4979"/>
                    <a:pt x="4532" y="4836"/>
                  </a:cubicBezTo>
                  <a:lnTo>
                    <a:pt x="4158" y="3587"/>
                  </a:lnTo>
                  <a:cubicBezTo>
                    <a:pt x="4122" y="3444"/>
                    <a:pt x="4158" y="3302"/>
                    <a:pt x="4265" y="3195"/>
                  </a:cubicBezTo>
                  <a:lnTo>
                    <a:pt x="5246" y="2338"/>
                  </a:lnTo>
                  <a:cubicBezTo>
                    <a:pt x="5353" y="2231"/>
                    <a:pt x="5407" y="2071"/>
                    <a:pt x="5353" y="1928"/>
                  </a:cubicBezTo>
                  <a:cubicBezTo>
                    <a:pt x="5282" y="1785"/>
                    <a:pt x="5157" y="1696"/>
                    <a:pt x="4996" y="1696"/>
                  </a:cubicBezTo>
                  <a:lnTo>
                    <a:pt x="3783" y="1696"/>
                  </a:lnTo>
                  <a:cubicBezTo>
                    <a:pt x="3622" y="1696"/>
                    <a:pt x="3480" y="1589"/>
                    <a:pt x="3426" y="1428"/>
                  </a:cubicBezTo>
                  <a:lnTo>
                    <a:pt x="3051" y="251"/>
                  </a:lnTo>
                  <a:cubicBezTo>
                    <a:pt x="2998" y="108"/>
                    <a:pt x="2855" y="1"/>
                    <a:pt x="26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11"/>
            <p:cNvSpPr/>
            <p:nvPr/>
          </p:nvSpPr>
          <p:spPr>
            <a:xfrm>
              <a:off x="5857650" y="2158275"/>
              <a:ext cx="107075" cy="106075"/>
            </a:xfrm>
            <a:custGeom>
              <a:avLst/>
              <a:gdLst/>
              <a:ahLst/>
              <a:cxnLst/>
              <a:rect l="l" t="t" r="r" b="b"/>
              <a:pathLst>
                <a:path w="4283" h="4243" extrusionOk="0">
                  <a:moveTo>
                    <a:pt x="2124" y="1"/>
                  </a:moveTo>
                  <a:cubicBezTo>
                    <a:pt x="2017" y="1"/>
                    <a:pt x="1892" y="72"/>
                    <a:pt x="1856" y="197"/>
                  </a:cubicBezTo>
                  <a:lnTo>
                    <a:pt x="1553" y="1160"/>
                  </a:lnTo>
                  <a:cubicBezTo>
                    <a:pt x="1499" y="1268"/>
                    <a:pt x="1392" y="1357"/>
                    <a:pt x="1268" y="1357"/>
                  </a:cubicBezTo>
                  <a:lnTo>
                    <a:pt x="304" y="1357"/>
                  </a:lnTo>
                  <a:cubicBezTo>
                    <a:pt x="179" y="1357"/>
                    <a:pt x="72" y="1428"/>
                    <a:pt x="36" y="1553"/>
                  </a:cubicBezTo>
                  <a:cubicBezTo>
                    <a:pt x="1" y="1678"/>
                    <a:pt x="19" y="1785"/>
                    <a:pt x="108" y="1874"/>
                  </a:cubicBezTo>
                  <a:lnTo>
                    <a:pt x="465" y="2177"/>
                  </a:lnTo>
                  <a:lnTo>
                    <a:pt x="893" y="2570"/>
                  </a:lnTo>
                  <a:cubicBezTo>
                    <a:pt x="928" y="2606"/>
                    <a:pt x="964" y="2659"/>
                    <a:pt x="1000" y="2713"/>
                  </a:cubicBezTo>
                  <a:cubicBezTo>
                    <a:pt x="1000" y="2766"/>
                    <a:pt x="1000" y="2820"/>
                    <a:pt x="1000" y="2891"/>
                  </a:cubicBezTo>
                  <a:lnTo>
                    <a:pt x="661" y="3873"/>
                  </a:lnTo>
                  <a:cubicBezTo>
                    <a:pt x="643" y="3980"/>
                    <a:pt x="661" y="4122"/>
                    <a:pt x="768" y="4176"/>
                  </a:cubicBezTo>
                  <a:cubicBezTo>
                    <a:pt x="830" y="4220"/>
                    <a:pt x="893" y="4243"/>
                    <a:pt x="951" y="4243"/>
                  </a:cubicBezTo>
                  <a:cubicBezTo>
                    <a:pt x="1009" y="4243"/>
                    <a:pt x="1062" y="4220"/>
                    <a:pt x="1107" y="4176"/>
                  </a:cubicBezTo>
                  <a:lnTo>
                    <a:pt x="1963" y="3587"/>
                  </a:lnTo>
                  <a:cubicBezTo>
                    <a:pt x="2008" y="3551"/>
                    <a:pt x="2066" y="3534"/>
                    <a:pt x="2126" y="3534"/>
                  </a:cubicBezTo>
                  <a:cubicBezTo>
                    <a:pt x="2186" y="3534"/>
                    <a:pt x="2249" y="3551"/>
                    <a:pt x="2302" y="3587"/>
                  </a:cubicBezTo>
                  <a:lnTo>
                    <a:pt x="3141" y="4176"/>
                  </a:lnTo>
                  <a:cubicBezTo>
                    <a:pt x="3195" y="4220"/>
                    <a:pt x="3257" y="4243"/>
                    <a:pt x="3319" y="4243"/>
                  </a:cubicBezTo>
                  <a:cubicBezTo>
                    <a:pt x="3382" y="4243"/>
                    <a:pt x="3444" y="4220"/>
                    <a:pt x="3498" y="4176"/>
                  </a:cubicBezTo>
                  <a:cubicBezTo>
                    <a:pt x="3605" y="4104"/>
                    <a:pt x="3641" y="3980"/>
                    <a:pt x="3605" y="3855"/>
                  </a:cubicBezTo>
                  <a:lnTo>
                    <a:pt x="3302" y="2856"/>
                  </a:lnTo>
                  <a:cubicBezTo>
                    <a:pt x="3284" y="2748"/>
                    <a:pt x="3302" y="2624"/>
                    <a:pt x="3391" y="2552"/>
                  </a:cubicBezTo>
                  <a:lnTo>
                    <a:pt x="4158" y="1874"/>
                  </a:lnTo>
                  <a:cubicBezTo>
                    <a:pt x="4247" y="1785"/>
                    <a:pt x="4283" y="1660"/>
                    <a:pt x="4229" y="1553"/>
                  </a:cubicBezTo>
                  <a:cubicBezTo>
                    <a:pt x="4194" y="1428"/>
                    <a:pt x="4104" y="1375"/>
                    <a:pt x="3980" y="1357"/>
                  </a:cubicBezTo>
                  <a:lnTo>
                    <a:pt x="2998" y="1357"/>
                  </a:lnTo>
                  <a:cubicBezTo>
                    <a:pt x="2873" y="1357"/>
                    <a:pt x="2766" y="1268"/>
                    <a:pt x="2731" y="1160"/>
                  </a:cubicBezTo>
                  <a:lnTo>
                    <a:pt x="2409" y="197"/>
                  </a:lnTo>
                  <a:cubicBezTo>
                    <a:pt x="2374" y="72"/>
                    <a:pt x="2267" y="1"/>
                    <a:pt x="2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11"/>
            <p:cNvSpPr/>
            <p:nvPr/>
          </p:nvSpPr>
          <p:spPr>
            <a:xfrm>
              <a:off x="5790750" y="2264450"/>
              <a:ext cx="80750" cy="79525"/>
            </a:xfrm>
            <a:custGeom>
              <a:avLst/>
              <a:gdLst/>
              <a:ahLst/>
              <a:cxnLst/>
              <a:rect l="l" t="t" r="r" b="b"/>
              <a:pathLst>
                <a:path w="3230" h="3181" extrusionOk="0">
                  <a:moveTo>
                    <a:pt x="1606" y="0"/>
                  </a:moveTo>
                  <a:cubicBezTo>
                    <a:pt x="1517" y="0"/>
                    <a:pt x="1446" y="72"/>
                    <a:pt x="1410" y="143"/>
                  </a:cubicBezTo>
                  <a:lnTo>
                    <a:pt x="1160" y="857"/>
                  </a:lnTo>
                  <a:cubicBezTo>
                    <a:pt x="1142" y="964"/>
                    <a:pt x="1053" y="1017"/>
                    <a:pt x="964" y="1017"/>
                  </a:cubicBezTo>
                  <a:lnTo>
                    <a:pt x="232" y="1017"/>
                  </a:lnTo>
                  <a:cubicBezTo>
                    <a:pt x="143" y="1017"/>
                    <a:pt x="54" y="1071"/>
                    <a:pt x="36" y="1160"/>
                  </a:cubicBezTo>
                  <a:cubicBezTo>
                    <a:pt x="0" y="1231"/>
                    <a:pt x="36" y="1338"/>
                    <a:pt x="107" y="1392"/>
                  </a:cubicBezTo>
                  <a:lnTo>
                    <a:pt x="357" y="1624"/>
                  </a:lnTo>
                  <a:lnTo>
                    <a:pt x="678" y="1927"/>
                  </a:lnTo>
                  <a:cubicBezTo>
                    <a:pt x="696" y="1945"/>
                    <a:pt x="732" y="1981"/>
                    <a:pt x="732" y="2034"/>
                  </a:cubicBezTo>
                  <a:cubicBezTo>
                    <a:pt x="750" y="2070"/>
                    <a:pt x="750" y="2106"/>
                    <a:pt x="732" y="2141"/>
                  </a:cubicBezTo>
                  <a:lnTo>
                    <a:pt x="518" y="2909"/>
                  </a:lnTo>
                  <a:cubicBezTo>
                    <a:pt x="482" y="2998"/>
                    <a:pt x="518" y="3087"/>
                    <a:pt x="589" y="3141"/>
                  </a:cubicBezTo>
                  <a:cubicBezTo>
                    <a:pt x="634" y="3167"/>
                    <a:pt x="678" y="3181"/>
                    <a:pt x="723" y="3181"/>
                  </a:cubicBezTo>
                  <a:cubicBezTo>
                    <a:pt x="768" y="3181"/>
                    <a:pt x="812" y="3167"/>
                    <a:pt x="857" y="3141"/>
                  </a:cubicBezTo>
                  <a:lnTo>
                    <a:pt x="1481" y="2694"/>
                  </a:lnTo>
                  <a:cubicBezTo>
                    <a:pt x="1526" y="2668"/>
                    <a:pt x="1570" y="2654"/>
                    <a:pt x="1613" y="2654"/>
                  </a:cubicBezTo>
                  <a:cubicBezTo>
                    <a:pt x="1655" y="2654"/>
                    <a:pt x="1695" y="2668"/>
                    <a:pt x="1731" y="2694"/>
                  </a:cubicBezTo>
                  <a:lnTo>
                    <a:pt x="2373" y="3141"/>
                  </a:lnTo>
                  <a:cubicBezTo>
                    <a:pt x="2418" y="3167"/>
                    <a:pt x="2463" y="3181"/>
                    <a:pt x="2505" y="3181"/>
                  </a:cubicBezTo>
                  <a:cubicBezTo>
                    <a:pt x="2547" y="3181"/>
                    <a:pt x="2587" y="3167"/>
                    <a:pt x="2623" y="3141"/>
                  </a:cubicBezTo>
                  <a:cubicBezTo>
                    <a:pt x="2712" y="3087"/>
                    <a:pt x="2730" y="2980"/>
                    <a:pt x="2712" y="2909"/>
                  </a:cubicBezTo>
                  <a:lnTo>
                    <a:pt x="2480" y="2141"/>
                  </a:lnTo>
                  <a:cubicBezTo>
                    <a:pt x="2463" y="2070"/>
                    <a:pt x="2480" y="1963"/>
                    <a:pt x="2552" y="1927"/>
                  </a:cubicBezTo>
                  <a:lnTo>
                    <a:pt x="3141" y="1410"/>
                  </a:lnTo>
                  <a:cubicBezTo>
                    <a:pt x="3194" y="1338"/>
                    <a:pt x="3230" y="1249"/>
                    <a:pt x="3194" y="1178"/>
                  </a:cubicBezTo>
                  <a:cubicBezTo>
                    <a:pt x="3176" y="1106"/>
                    <a:pt x="3069" y="1035"/>
                    <a:pt x="2998" y="1035"/>
                  </a:cubicBezTo>
                  <a:lnTo>
                    <a:pt x="2266" y="1035"/>
                  </a:lnTo>
                  <a:cubicBezTo>
                    <a:pt x="2177" y="1035"/>
                    <a:pt x="2088" y="964"/>
                    <a:pt x="2070" y="875"/>
                  </a:cubicBezTo>
                  <a:lnTo>
                    <a:pt x="1838" y="161"/>
                  </a:lnTo>
                  <a:cubicBezTo>
                    <a:pt x="1785" y="72"/>
                    <a:pt x="1713" y="0"/>
                    <a:pt x="16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7" name="Google Shape;1087;p11"/>
          <p:cNvGrpSpPr/>
          <p:nvPr/>
        </p:nvGrpSpPr>
        <p:grpSpPr>
          <a:xfrm>
            <a:off x="1400759" y="4345182"/>
            <a:ext cx="582767" cy="595841"/>
            <a:chOff x="5717150" y="2098500"/>
            <a:chExt cx="247575" cy="245475"/>
          </a:xfrm>
        </p:grpSpPr>
        <p:sp>
          <p:nvSpPr>
            <p:cNvPr id="1088" name="Google Shape;1088;p11"/>
            <p:cNvSpPr/>
            <p:nvPr/>
          </p:nvSpPr>
          <p:spPr>
            <a:xfrm>
              <a:off x="5717150" y="2098500"/>
              <a:ext cx="135175" cy="132800"/>
            </a:xfrm>
            <a:custGeom>
              <a:avLst/>
              <a:gdLst/>
              <a:ahLst/>
              <a:cxnLst/>
              <a:rect l="l" t="t" r="r" b="b"/>
              <a:pathLst>
                <a:path w="5407" h="5312" extrusionOk="0">
                  <a:moveTo>
                    <a:pt x="2694" y="1"/>
                  </a:moveTo>
                  <a:cubicBezTo>
                    <a:pt x="2534" y="1"/>
                    <a:pt x="2409" y="108"/>
                    <a:pt x="2355" y="251"/>
                  </a:cubicBezTo>
                  <a:lnTo>
                    <a:pt x="1963" y="1428"/>
                  </a:lnTo>
                  <a:cubicBezTo>
                    <a:pt x="1909" y="1589"/>
                    <a:pt x="1785" y="1696"/>
                    <a:pt x="1624" y="1696"/>
                  </a:cubicBezTo>
                  <a:lnTo>
                    <a:pt x="393" y="1696"/>
                  </a:lnTo>
                  <a:cubicBezTo>
                    <a:pt x="250" y="1696"/>
                    <a:pt x="89" y="1785"/>
                    <a:pt x="54" y="1928"/>
                  </a:cubicBezTo>
                  <a:cubicBezTo>
                    <a:pt x="0" y="2071"/>
                    <a:pt x="36" y="2231"/>
                    <a:pt x="161" y="2338"/>
                  </a:cubicBezTo>
                  <a:lnTo>
                    <a:pt x="589" y="2713"/>
                  </a:lnTo>
                  <a:lnTo>
                    <a:pt x="1124" y="3195"/>
                  </a:lnTo>
                  <a:cubicBezTo>
                    <a:pt x="1178" y="3248"/>
                    <a:pt x="1214" y="3302"/>
                    <a:pt x="1231" y="3373"/>
                  </a:cubicBezTo>
                  <a:cubicBezTo>
                    <a:pt x="1249" y="3444"/>
                    <a:pt x="1249" y="3516"/>
                    <a:pt x="1231" y="3587"/>
                  </a:cubicBezTo>
                  <a:lnTo>
                    <a:pt x="857" y="4836"/>
                  </a:lnTo>
                  <a:cubicBezTo>
                    <a:pt x="803" y="4979"/>
                    <a:pt x="857" y="5139"/>
                    <a:pt x="999" y="5229"/>
                  </a:cubicBezTo>
                  <a:cubicBezTo>
                    <a:pt x="1055" y="5285"/>
                    <a:pt x="1131" y="5311"/>
                    <a:pt x="1211" y="5311"/>
                  </a:cubicBezTo>
                  <a:cubicBezTo>
                    <a:pt x="1283" y="5311"/>
                    <a:pt x="1360" y="5289"/>
                    <a:pt x="1428" y="5247"/>
                  </a:cubicBezTo>
                  <a:lnTo>
                    <a:pt x="2480" y="4497"/>
                  </a:lnTo>
                  <a:cubicBezTo>
                    <a:pt x="2543" y="4453"/>
                    <a:pt x="2619" y="4430"/>
                    <a:pt x="2692" y="4430"/>
                  </a:cubicBezTo>
                  <a:cubicBezTo>
                    <a:pt x="2766" y="4430"/>
                    <a:pt x="2837" y="4453"/>
                    <a:pt x="2891" y="4497"/>
                  </a:cubicBezTo>
                  <a:lnTo>
                    <a:pt x="3961" y="5247"/>
                  </a:lnTo>
                  <a:cubicBezTo>
                    <a:pt x="4021" y="5289"/>
                    <a:pt x="4093" y="5311"/>
                    <a:pt x="4165" y="5311"/>
                  </a:cubicBezTo>
                  <a:cubicBezTo>
                    <a:pt x="4244" y="5311"/>
                    <a:pt x="4324" y="5285"/>
                    <a:pt x="4390" y="5229"/>
                  </a:cubicBezTo>
                  <a:cubicBezTo>
                    <a:pt x="4514" y="5139"/>
                    <a:pt x="4550" y="4979"/>
                    <a:pt x="4532" y="4836"/>
                  </a:cubicBezTo>
                  <a:lnTo>
                    <a:pt x="4158" y="3587"/>
                  </a:lnTo>
                  <a:cubicBezTo>
                    <a:pt x="4122" y="3444"/>
                    <a:pt x="4158" y="3302"/>
                    <a:pt x="4265" y="3195"/>
                  </a:cubicBezTo>
                  <a:lnTo>
                    <a:pt x="5246" y="2338"/>
                  </a:lnTo>
                  <a:cubicBezTo>
                    <a:pt x="5353" y="2231"/>
                    <a:pt x="5407" y="2071"/>
                    <a:pt x="5353" y="1928"/>
                  </a:cubicBezTo>
                  <a:cubicBezTo>
                    <a:pt x="5282" y="1785"/>
                    <a:pt x="5157" y="1696"/>
                    <a:pt x="4996" y="1696"/>
                  </a:cubicBezTo>
                  <a:lnTo>
                    <a:pt x="3783" y="1696"/>
                  </a:lnTo>
                  <a:cubicBezTo>
                    <a:pt x="3622" y="1696"/>
                    <a:pt x="3480" y="1589"/>
                    <a:pt x="3426" y="1428"/>
                  </a:cubicBezTo>
                  <a:lnTo>
                    <a:pt x="3051" y="251"/>
                  </a:lnTo>
                  <a:cubicBezTo>
                    <a:pt x="2998" y="108"/>
                    <a:pt x="2855" y="1"/>
                    <a:pt x="26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11"/>
            <p:cNvSpPr/>
            <p:nvPr/>
          </p:nvSpPr>
          <p:spPr>
            <a:xfrm>
              <a:off x="5857650" y="2158275"/>
              <a:ext cx="107075" cy="106075"/>
            </a:xfrm>
            <a:custGeom>
              <a:avLst/>
              <a:gdLst/>
              <a:ahLst/>
              <a:cxnLst/>
              <a:rect l="l" t="t" r="r" b="b"/>
              <a:pathLst>
                <a:path w="4283" h="4243" extrusionOk="0">
                  <a:moveTo>
                    <a:pt x="2124" y="1"/>
                  </a:moveTo>
                  <a:cubicBezTo>
                    <a:pt x="2017" y="1"/>
                    <a:pt x="1892" y="72"/>
                    <a:pt x="1856" y="197"/>
                  </a:cubicBezTo>
                  <a:lnTo>
                    <a:pt x="1553" y="1160"/>
                  </a:lnTo>
                  <a:cubicBezTo>
                    <a:pt x="1499" y="1268"/>
                    <a:pt x="1392" y="1357"/>
                    <a:pt x="1268" y="1357"/>
                  </a:cubicBezTo>
                  <a:lnTo>
                    <a:pt x="304" y="1357"/>
                  </a:lnTo>
                  <a:cubicBezTo>
                    <a:pt x="179" y="1357"/>
                    <a:pt x="72" y="1428"/>
                    <a:pt x="36" y="1553"/>
                  </a:cubicBezTo>
                  <a:cubicBezTo>
                    <a:pt x="1" y="1678"/>
                    <a:pt x="19" y="1785"/>
                    <a:pt x="108" y="1874"/>
                  </a:cubicBezTo>
                  <a:lnTo>
                    <a:pt x="465" y="2177"/>
                  </a:lnTo>
                  <a:lnTo>
                    <a:pt x="893" y="2570"/>
                  </a:lnTo>
                  <a:cubicBezTo>
                    <a:pt x="928" y="2606"/>
                    <a:pt x="964" y="2659"/>
                    <a:pt x="1000" y="2713"/>
                  </a:cubicBezTo>
                  <a:cubicBezTo>
                    <a:pt x="1000" y="2766"/>
                    <a:pt x="1000" y="2820"/>
                    <a:pt x="1000" y="2891"/>
                  </a:cubicBezTo>
                  <a:lnTo>
                    <a:pt x="661" y="3873"/>
                  </a:lnTo>
                  <a:cubicBezTo>
                    <a:pt x="643" y="3980"/>
                    <a:pt x="661" y="4122"/>
                    <a:pt x="768" y="4176"/>
                  </a:cubicBezTo>
                  <a:cubicBezTo>
                    <a:pt x="830" y="4220"/>
                    <a:pt x="893" y="4243"/>
                    <a:pt x="951" y="4243"/>
                  </a:cubicBezTo>
                  <a:cubicBezTo>
                    <a:pt x="1009" y="4243"/>
                    <a:pt x="1062" y="4220"/>
                    <a:pt x="1107" y="4176"/>
                  </a:cubicBezTo>
                  <a:lnTo>
                    <a:pt x="1963" y="3587"/>
                  </a:lnTo>
                  <a:cubicBezTo>
                    <a:pt x="2008" y="3551"/>
                    <a:pt x="2066" y="3534"/>
                    <a:pt x="2126" y="3534"/>
                  </a:cubicBezTo>
                  <a:cubicBezTo>
                    <a:pt x="2186" y="3534"/>
                    <a:pt x="2249" y="3551"/>
                    <a:pt x="2302" y="3587"/>
                  </a:cubicBezTo>
                  <a:lnTo>
                    <a:pt x="3141" y="4176"/>
                  </a:lnTo>
                  <a:cubicBezTo>
                    <a:pt x="3195" y="4220"/>
                    <a:pt x="3257" y="4243"/>
                    <a:pt x="3319" y="4243"/>
                  </a:cubicBezTo>
                  <a:cubicBezTo>
                    <a:pt x="3382" y="4243"/>
                    <a:pt x="3444" y="4220"/>
                    <a:pt x="3498" y="4176"/>
                  </a:cubicBezTo>
                  <a:cubicBezTo>
                    <a:pt x="3605" y="4104"/>
                    <a:pt x="3641" y="3980"/>
                    <a:pt x="3605" y="3855"/>
                  </a:cubicBezTo>
                  <a:lnTo>
                    <a:pt x="3302" y="2856"/>
                  </a:lnTo>
                  <a:cubicBezTo>
                    <a:pt x="3284" y="2748"/>
                    <a:pt x="3302" y="2624"/>
                    <a:pt x="3391" y="2552"/>
                  </a:cubicBezTo>
                  <a:lnTo>
                    <a:pt x="4158" y="1874"/>
                  </a:lnTo>
                  <a:cubicBezTo>
                    <a:pt x="4247" y="1785"/>
                    <a:pt x="4283" y="1660"/>
                    <a:pt x="4229" y="1553"/>
                  </a:cubicBezTo>
                  <a:cubicBezTo>
                    <a:pt x="4194" y="1428"/>
                    <a:pt x="4104" y="1375"/>
                    <a:pt x="3980" y="1357"/>
                  </a:cubicBezTo>
                  <a:lnTo>
                    <a:pt x="2998" y="1357"/>
                  </a:lnTo>
                  <a:cubicBezTo>
                    <a:pt x="2873" y="1357"/>
                    <a:pt x="2766" y="1268"/>
                    <a:pt x="2731" y="1160"/>
                  </a:cubicBezTo>
                  <a:lnTo>
                    <a:pt x="2409" y="197"/>
                  </a:lnTo>
                  <a:cubicBezTo>
                    <a:pt x="2374" y="72"/>
                    <a:pt x="2267" y="1"/>
                    <a:pt x="21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11"/>
            <p:cNvSpPr/>
            <p:nvPr/>
          </p:nvSpPr>
          <p:spPr>
            <a:xfrm>
              <a:off x="5790750" y="2264450"/>
              <a:ext cx="80750" cy="79525"/>
            </a:xfrm>
            <a:custGeom>
              <a:avLst/>
              <a:gdLst/>
              <a:ahLst/>
              <a:cxnLst/>
              <a:rect l="l" t="t" r="r" b="b"/>
              <a:pathLst>
                <a:path w="3230" h="3181" extrusionOk="0">
                  <a:moveTo>
                    <a:pt x="1606" y="0"/>
                  </a:moveTo>
                  <a:cubicBezTo>
                    <a:pt x="1517" y="0"/>
                    <a:pt x="1446" y="72"/>
                    <a:pt x="1410" y="143"/>
                  </a:cubicBezTo>
                  <a:lnTo>
                    <a:pt x="1160" y="857"/>
                  </a:lnTo>
                  <a:cubicBezTo>
                    <a:pt x="1142" y="964"/>
                    <a:pt x="1053" y="1017"/>
                    <a:pt x="964" y="1017"/>
                  </a:cubicBezTo>
                  <a:lnTo>
                    <a:pt x="232" y="1017"/>
                  </a:lnTo>
                  <a:cubicBezTo>
                    <a:pt x="143" y="1017"/>
                    <a:pt x="54" y="1071"/>
                    <a:pt x="36" y="1160"/>
                  </a:cubicBezTo>
                  <a:cubicBezTo>
                    <a:pt x="0" y="1231"/>
                    <a:pt x="36" y="1338"/>
                    <a:pt x="107" y="1392"/>
                  </a:cubicBezTo>
                  <a:lnTo>
                    <a:pt x="357" y="1624"/>
                  </a:lnTo>
                  <a:lnTo>
                    <a:pt x="678" y="1927"/>
                  </a:lnTo>
                  <a:cubicBezTo>
                    <a:pt x="696" y="1945"/>
                    <a:pt x="732" y="1981"/>
                    <a:pt x="732" y="2034"/>
                  </a:cubicBezTo>
                  <a:cubicBezTo>
                    <a:pt x="750" y="2070"/>
                    <a:pt x="750" y="2106"/>
                    <a:pt x="732" y="2141"/>
                  </a:cubicBezTo>
                  <a:lnTo>
                    <a:pt x="518" y="2909"/>
                  </a:lnTo>
                  <a:cubicBezTo>
                    <a:pt x="482" y="2998"/>
                    <a:pt x="518" y="3087"/>
                    <a:pt x="589" y="3141"/>
                  </a:cubicBezTo>
                  <a:cubicBezTo>
                    <a:pt x="634" y="3167"/>
                    <a:pt x="678" y="3181"/>
                    <a:pt x="723" y="3181"/>
                  </a:cubicBezTo>
                  <a:cubicBezTo>
                    <a:pt x="768" y="3181"/>
                    <a:pt x="812" y="3167"/>
                    <a:pt x="857" y="3141"/>
                  </a:cubicBezTo>
                  <a:lnTo>
                    <a:pt x="1481" y="2694"/>
                  </a:lnTo>
                  <a:cubicBezTo>
                    <a:pt x="1526" y="2668"/>
                    <a:pt x="1570" y="2654"/>
                    <a:pt x="1613" y="2654"/>
                  </a:cubicBezTo>
                  <a:cubicBezTo>
                    <a:pt x="1655" y="2654"/>
                    <a:pt x="1695" y="2668"/>
                    <a:pt x="1731" y="2694"/>
                  </a:cubicBezTo>
                  <a:lnTo>
                    <a:pt x="2373" y="3141"/>
                  </a:lnTo>
                  <a:cubicBezTo>
                    <a:pt x="2418" y="3167"/>
                    <a:pt x="2463" y="3181"/>
                    <a:pt x="2505" y="3181"/>
                  </a:cubicBezTo>
                  <a:cubicBezTo>
                    <a:pt x="2547" y="3181"/>
                    <a:pt x="2587" y="3167"/>
                    <a:pt x="2623" y="3141"/>
                  </a:cubicBezTo>
                  <a:cubicBezTo>
                    <a:pt x="2712" y="3087"/>
                    <a:pt x="2730" y="2980"/>
                    <a:pt x="2712" y="2909"/>
                  </a:cubicBezTo>
                  <a:lnTo>
                    <a:pt x="2480" y="2141"/>
                  </a:lnTo>
                  <a:cubicBezTo>
                    <a:pt x="2463" y="2070"/>
                    <a:pt x="2480" y="1963"/>
                    <a:pt x="2552" y="1927"/>
                  </a:cubicBezTo>
                  <a:lnTo>
                    <a:pt x="3141" y="1410"/>
                  </a:lnTo>
                  <a:cubicBezTo>
                    <a:pt x="3194" y="1338"/>
                    <a:pt x="3230" y="1249"/>
                    <a:pt x="3194" y="1178"/>
                  </a:cubicBezTo>
                  <a:cubicBezTo>
                    <a:pt x="3176" y="1106"/>
                    <a:pt x="3069" y="1035"/>
                    <a:pt x="2998" y="1035"/>
                  </a:cubicBezTo>
                  <a:lnTo>
                    <a:pt x="2266" y="1035"/>
                  </a:lnTo>
                  <a:cubicBezTo>
                    <a:pt x="2177" y="1035"/>
                    <a:pt x="2088" y="964"/>
                    <a:pt x="2070" y="875"/>
                  </a:cubicBezTo>
                  <a:lnTo>
                    <a:pt x="1838" y="161"/>
                  </a:lnTo>
                  <a:cubicBezTo>
                    <a:pt x="1785" y="72"/>
                    <a:pt x="1713" y="0"/>
                    <a:pt x="16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DA29B1D6-393E-4DB6-BD5C-BFDE6FAD98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9698" y="867862"/>
            <a:ext cx="3392136" cy="34134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6" name="Picture 2" descr="Strojno generirani zamjenski tekst:&#10;O &#10;Zadatak: &#10;a) Skica kako treba izrezati platno ili nekakva shema/kroj? &#10;b) Koliko materijala nam treba za jedan gator? &#10;c) Kako i gdje treba zaöiti? &#10;d) Ideja kako éemo ga postaviti? &#10;: Dimenzije iatora &#10;1.3 m &#10;2.5m &#10;0 &#10;Pomoé &#10;Istraii na &#10;POMOC &#10;internetu &#10;Klikni ovdje kako bi &#10;istraiio edutorij &#10;Ako trebag pomoé klikni na moju &#10;sliku ili mi posalji poruku. &#10;Kako bi rijeöio ovaj zadatak pokusaj rijesavati po &#10;redu Sto se od tebe traii. &#10;Skica kako treba izrezati platno ili nekakva shema/kroj? &#10;zamisli da si krojaé Gatora. Morag si skicirati shemu &#10;Satora, tj. kako Sator izgleda kada je rastavljen, dol&lt; &#10;ga jos nisi saöio? &#10;Krojaöi éesto prvo prave papiranti predloiak koji &#10;zatim precrtavaju na platno i tek potom reiu &#10;platno. Pokusaj stvoriti predloiak za gator. &#10;13m ">
            <a:extLst>
              <a:ext uri="{FF2B5EF4-FFF2-40B4-BE49-F238E27FC236}">
                <a16:creationId xmlns:a16="http://schemas.microsoft.com/office/drawing/2014/main" id="{EA257ED6-F550-4E93-B1AF-45B06F5E2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320" y="1004496"/>
            <a:ext cx="3941859" cy="222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trojno generirani zamjenski tekst:&#10;&#10;3012 &#10;">
            <a:extLst>
              <a:ext uri="{FF2B5EF4-FFF2-40B4-BE49-F238E27FC236}">
                <a16:creationId xmlns:a16="http://schemas.microsoft.com/office/drawing/2014/main" id="{07B44AD0-D8DF-4705-A256-62DC2DE9C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320" y="3632160"/>
            <a:ext cx="3941859" cy="180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1096;p12">
            <a:extLst>
              <a:ext uri="{FF2B5EF4-FFF2-40B4-BE49-F238E27FC236}">
                <a16:creationId xmlns:a16="http://schemas.microsoft.com/office/drawing/2014/main" id="{5391D0F8-4051-40C9-A2C0-498AB474E4B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4499" y="4675299"/>
            <a:ext cx="639029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 algn="r"/>
            <a:r>
              <a:rPr lang="hr-HR" dirty="0">
                <a:solidFill>
                  <a:schemeClr val="accent2">
                    <a:lumMod val="75000"/>
                  </a:schemeClr>
                </a:solidFill>
              </a:rPr>
              <a:t>Primjeri u digitalnom priručniku</a:t>
            </a:r>
            <a:endParaRPr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p12"/>
          <p:cNvSpPr/>
          <p:nvPr/>
        </p:nvSpPr>
        <p:spPr>
          <a:xfrm>
            <a:off x="1560699" y="2995538"/>
            <a:ext cx="9652246" cy="1752212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6" name="Google Shape;1096;p12"/>
          <p:cNvSpPr txBox="1">
            <a:spLocks noGrp="1"/>
          </p:cNvSpPr>
          <p:nvPr>
            <p:ph type="title"/>
          </p:nvPr>
        </p:nvSpPr>
        <p:spPr>
          <a:xfrm>
            <a:off x="1559853" y="645513"/>
            <a:ext cx="8637846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 algn="r"/>
            <a:r>
              <a:rPr lang="hr-HR" dirty="0">
                <a:solidFill>
                  <a:schemeClr val="accent2">
                    <a:lumMod val="75000"/>
                  </a:schemeClr>
                </a:solidFill>
              </a:rPr>
              <a:t>Obrnuta učionica u 6. r.</a:t>
            </a:r>
            <a:endParaRPr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1099" name="Google Shape;1099;p12"/>
          <p:cNvGrpSpPr/>
          <p:nvPr/>
        </p:nvGrpSpPr>
        <p:grpSpPr>
          <a:xfrm>
            <a:off x="1652351" y="1972790"/>
            <a:ext cx="582767" cy="595841"/>
            <a:chOff x="5717150" y="2098500"/>
            <a:chExt cx="247575" cy="245475"/>
          </a:xfrm>
        </p:grpSpPr>
        <p:sp>
          <p:nvSpPr>
            <p:cNvPr id="1100" name="Google Shape;1100;p12"/>
            <p:cNvSpPr/>
            <p:nvPr/>
          </p:nvSpPr>
          <p:spPr>
            <a:xfrm>
              <a:off x="5717150" y="2098500"/>
              <a:ext cx="135175" cy="132800"/>
            </a:xfrm>
            <a:custGeom>
              <a:avLst/>
              <a:gdLst/>
              <a:ahLst/>
              <a:cxnLst/>
              <a:rect l="l" t="t" r="r" b="b"/>
              <a:pathLst>
                <a:path w="5407" h="5312" extrusionOk="0">
                  <a:moveTo>
                    <a:pt x="2694" y="1"/>
                  </a:moveTo>
                  <a:cubicBezTo>
                    <a:pt x="2534" y="1"/>
                    <a:pt x="2409" y="108"/>
                    <a:pt x="2355" y="251"/>
                  </a:cubicBezTo>
                  <a:lnTo>
                    <a:pt x="1963" y="1428"/>
                  </a:lnTo>
                  <a:cubicBezTo>
                    <a:pt x="1909" y="1589"/>
                    <a:pt x="1785" y="1696"/>
                    <a:pt x="1624" y="1696"/>
                  </a:cubicBezTo>
                  <a:lnTo>
                    <a:pt x="393" y="1696"/>
                  </a:lnTo>
                  <a:cubicBezTo>
                    <a:pt x="250" y="1696"/>
                    <a:pt x="89" y="1785"/>
                    <a:pt x="54" y="1928"/>
                  </a:cubicBezTo>
                  <a:cubicBezTo>
                    <a:pt x="0" y="2071"/>
                    <a:pt x="36" y="2231"/>
                    <a:pt x="161" y="2338"/>
                  </a:cubicBezTo>
                  <a:lnTo>
                    <a:pt x="589" y="2713"/>
                  </a:lnTo>
                  <a:lnTo>
                    <a:pt x="1124" y="3195"/>
                  </a:lnTo>
                  <a:cubicBezTo>
                    <a:pt x="1178" y="3248"/>
                    <a:pt x="1214" y="3302"/>
                    <a:pt x="1231" y="3373"/>
                  </a:cubicBezTo>
                  <a:cubicBezTo>
                    <a:pt x="1249" y="3444"/>
                    <a:pt x="1249" y="3516"/>
                    <a:pt x="1231" y="3587"/>
                  </a:cubicBezTo>
                  <a:lnTo>
                    <a:pt x="857" y="4836"/>
                  </a:lnTo>
                  <a:cubicBezTo>
                    <a:pt x="803" y="4979"/>
                    <a:pt x="857" y="5139"/>
                    <a:pt x="999" y="5229"/>
                  </a:cubicBezTo>
                  <a:cubicBezTo>
                    <a:pt x="1055" y="5285"/>
                    <a:pt x="1131" y="5311"/>
                    <a:pt x="1211" y="5311"/>
                  </a:cubicBezTo>
                  <a:cubicBezTo>
                    <a:pt x="1283" y="5311"/>
                    <a:pt x="1360" y="5289"/>
                    <a:pt x="1428" y="5247"/>
                  </a:cubicBezTo>
                  <a:lnTo>
                    <a:pt x="2480" y="4497"/>
                  </a:lnTo>
                  <a:cubicBezTo>
                    <a:pt x="2543" y="4453"/>
                    <a:pt x="2619" y="4430"/>
                    <a:pt x="2692" y="4430"/>
                  </a:cubicBezTo>
                  <a:cubicBezTo>
                    <a:pt x="2766" y="4430"/>
                    <a:pt x="2837" y="4453"/>
                    <a:pt x="2891" y="4497"/>
                  </a:cubicBezTo>
                  <a:lnTo>
                    <a:pt x="3961" y="5247"/>
                  </a:lnTo>
                  <a:cubicBezTo>
                    <a:pt x="4021" y="5289"/>
                    <a:pt x="4093" y="5311"/>
                    <a:pt x="4165" y="5311"/>
                  </a:cubicBezTo>
                  <a:cubicBezTo>
                    <a:pt x="4244" y="5311"/>
                    <a:pt x="4324" y="5285"/>
                    <a:pt x="4390" y="5229"/>
                  </a:cubicBezTo>
                  <a:cubicBezTo>
                    <a:pt x="4514" y="5139"/>
                    <a:pt x="4550" y="4979"/>
                    <a:pt x="4532" y="4836"/>
                  </a:cubicBezTo>
                  <a:lnTo>
                    <a:pt x="4158" y="3587"/>
                  </a:lnTo>
                  <a:cubicBezTo>
                    <a:pt x="4122" y="3444"/>
                    <a:pt x="4158" y="3302"/>
                    <a:pt x="4265" y="3195"/>
                  </a:cubicBezTo>
                  <a:lnTo>
                    <a:pt x="5246" y="2338"/>
                  </a:lnTo>
                  <a:cubicBezTo>
                    <a:pt x="5353" y="2231"/>
                    <a:pt x="5407" y="2071"/>
                    <a:pt x="5353" y="1928"/>
                  </a:cubicBezTo>
                  <a:cubicBezTo>
                    <a:pt x="5282" y="1785"/>
                    <a:pt x="5157" y="1696"/>
                    <a:pt x="4996" y="1696"/>
                  </a:cubicBezTo>
                  <a:lnTo>
                    <a:pt x="3783" y="1696"/>
                  </a:lnTo>
                  <a:cubicBezTo>
                    <a:pt x="3622" y="1696"/>
                    <a:pt x="3480" y="1589"/>
                    <a:pt x="3426" y="1428"/>
                  </a:cubicBezTo>
                  <a:lnTo>
                    <a:pt x="3051" y="251"/>
                  </a:lnTo>
                  <a:cubicBezTo>
                    <a:pt x="2998" y="108"/>
                    <a:pt x="2855" y="1"/>
                    <a:pt x="26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8575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12"/>
            <p:cNvSpPr/>
            <p:nvPr/>
          </p:nvSpPr>
          <p:spPr>
            <a:xfrm>
              <a:off x="5857650" y="2158275"/>
              <a:ext cx="107075" cy="106075"/>
            </a:xfrm>
            <a:custGeom>
              <a:avLst/>
              <a:gdLst/>
              <a:ahLst/>
              <a:cxnLst/>
              <a:rect l="l" t="t" r="r" b="b"/>
              <a:pathLst>
                <a:path w="4283" h="4243" extrusionOk="0">
                  <a:moveTo>
                    <a:pt x="2124" y="1"/>
                  </a:moveTo>
                  <a:cubicBezTo>
                    <a:pt x="2017" y="1"/>
                    <a:pt x="1892" y="72"/>
                    <a:pt x="1856" y="197"/>
                  </a:cubicBezTo>
                  <a:lnTo>
                    <a:pt x="1553" y="1160"/>
                  </a:lnTo>
                  <a:cubicBezTo>
                    <a:pt x="1499" y="1268"/>
                    <a:pt x="1392" y="1357"/>
                    <a:pt x="1268" y="1357"/>
                  </a:cubicBezTo>
                  <a:lnTo>
                    <a:pt x="304" y="1357"/>
                  </a:lnTo>
                  <a:cubicBezTo>
                    <a:pt x="179" y="1357"/>
                    <a:pt x="72" y="1428"/>
                    <a:pt x="36" y="1553"/>
                  </a:cubicBezTo>
                  <a:cubicBezTo>
                    <a:pt x="1" y="1678"/>
                    <a:pt x="19" y="1785"/>
                    <a:pt x="108" y="1874"/>
                  </a:cubicBezTo>
                  <a:lnTo>
                    <a:pt x="465" y="2177"/>
                  </a:lnTo>
                  <a:lnTo>
                    <a:pt x="893" y="2570"/>
                  </a:lnTo>
                  <a:cubicBezTo>
                    <a:pt x="928" y="2606"/>
                    <a:pt x="964" y="2659"/>
                    <a:pt x="1000" y="2713"/>
                  </a:cubicBezTo>
                  <a:cubicBezTo>
                    <a:pt x="1000" y="2766"/>
                    <a:pt x="1000" y="2820"/>
                    <a:pt x="1000" y="2891"/>
                  </a:cubicBezTo>
                  <a:lnTo>
                    <a:pt x="661" y="3873"/>
                  </a:lnTo>
                  <a:cubicBezTo>
                    <a:pt x="643" y="3980"/>
                    <a:pt x="661" y="4122"/>
                    <a:pt x="768" y="4176"/>
                  </a:cubicBezTo>
                  <a:cubicBezTo>
                    <a:pt x="830" y="4220"/>
                    <a:pt x="893" y="4243"/>
                    <a:pt x="951" y="4243"/>
                  </a:cubicBezTo>
                  <a:cubicBezTo>
                    <a:pt x="1009" y="4243"/>
                    <a:pt x="1062" y="4220"/>
                    <a:pt x="1107" y="4176"/>
                  </a:cubicBezTo>
                  <a:lnTo>
                    <a:pt x="1963" y="3587"/>
                  </a:lnTo>
                  <a:cubicBezTo>
                    <a:pt x="2008" y="3551"/>
                    <a:pt x="2066" y="3534"/>
                    <a:pt x="2126" y="3534"/>
                  </a:cubicBezTo>
                  <a:cubicBezTo>
                    <a:pt x="2186" y="3534"/>
                    <a:pt x="2249" y="3551"/>
                    <a:pt x="2302" y="3587"/>
                  </a:cubicBezTo>
                  <a:lnTo>
                    <a:pt x="3141" y="4176"/>
                  </a:lnTo>
                  <a:cubicBezTo>
                    <a:pt x="3195" y="4220"/>
                    <a:pt x="3257" y="4243"/>
                    <a:pt x="3319" y="4243"/>
                  </a:cubicBezTo>
                  <a:cubicBezTo>
                    <a:pt x="3382" y="4243"/>
                    <a:pt x="3444" y="4220"/>
                    <a:pt x="3498" y="4176"/>
                  </a:cubicBezTo>
                  <a:cubicBezTo>
                    <a:pt x="3605" y="4104"/>
                    <a:pt x="3641" y="3980"/>
                    <a:pt x="3605" y="3855"/>
                  </a:cubicBezTo>
                  <a:lnTo>
                    <a:pt x="3302" y="2856"/>
                  </a:lnTo>
                  <a:cubicBezTo>
                    <a:pt x="3284" y="2748"/>
                    <a:pt x="3302" y="2624"/>
                    <a:pt x="3391" y="2552"/>
                  </a:cubicBezTo>
                  <a:lnTo>
                    <a:pt x="4158" y="1874"/>
                  </a:lnTo>
                  <a:cubicBezTo>
                    <a:pt x="4247" y="1785"/>
                    <a:pt x="4283" y="1660"/>
                    <a:pt x="4229" y="1553"/>
                  </a:cubicBezTo>
                  <a:cubicBezTo>
                    <a:pt x="4194" y="1428"/>
                    <a:pt x="4104" y="1375"/>
                    <a:pt x="3980" y="1357"/>
                  </a:cubicBezTo>
                  <a:lnTo>
                    <a:pt x="2998" y="1357"/>
                  </a:lnTo>
                  <a:cubicBezTo>
                    <a:pt x="2873" y="1357"/>
                    <a:pt x="2766" y="1268"/>
                    <a:pt x="2731" y="1160"/>
                  </a:cubicBezTo>
                  <a:lnTo>
                    <a:pt x="2409" y="197"/>
                  </a:lnTo>
                  <a:cubicBezTo>
                    <a:pt x="2374" y="72"/>
                    <a:pt x="2267" y="1"/>
                    <a:pt x="2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28575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12"/>
            <p:cNvSpPr/>
            <p:nvPr/>
          </p:nvSpPr>
          <p:spPr>
            <a:xfrm>
              <a:off x="5790750" y="2264450"/>
              <a:ext cx="80750" cy="79525"/>
            </a:xfrm>
            <a:custGeom>
              <a:avLst/>
              <a:gdLst/>
              <a:ahLst/>
              <a:cxnLst/>
              <a:rect l="l" t="t" r="r" b="b"/>
              <a:pathLst>
                <a:path w="3230" h="3181" extrusionOk="0">
                  <a:moveTo>
                    <a:pt x="1606" y="0"/>
                  </a:moveTo>
                  <a:cubicBezTo>
                    <a:pt x="1517" y="0"/>
                    <a:pt x="1446" y="72"/>
                    <a:pt x="1410" y="143"/>
                  </a:cubicBezTo>
                  <a:lnTo>
                    <a:pt x="1160" y="857"/>
                  </a:lnTo>
                  <a:cubicBezTo>
                    <a:pt x="1142" y="964"/>
                    <a:pt x="1053" y="1017"/>
                    <a:pt x="964" y="1017"/>
                  </a:cubicBezTo>
                  <a:lnTo>
                    <a:pt x="232" y="1017"/>
                  </a:lnTo>
                  <a:cubicBezTo>
                    <a:pt x="143" y="1017"/>
                    <a:pt x="54" y="1071"/>
                    <a:pt x="36" y="1160"/>
                  </a:cubicBezTo>
                  <a:cubicBezTo>
                    <a:pt x="0" y="1231"/>
                    <a:pt x="36" y="1338"/>
                    <a:pt x="107" y="1392"/>
                  </a:cubicBezTo>
                  <a:lnTo>
                    <a:pt x="357" y="1624"/>
                  </a:lnTo>
                  <a:lnTo>
                    <a:pt x="678" y="1927"/>
                  </a:lnTo>
                  <a:cubicBezTo>
                    <a:pt x="696" y="1945"/>
                    <a:pt x="732" y="1981"/>
                    <a:pt x="732" y="2034"/>
                  </a:cubicBezTo>
                  <a:cubicBezTo>
                    <a:pt x="750" y="2070"/>
                    <a:pt x="750" y="2106"/>
                    <a:pt x="732" y="2141"/>
                  </a:cubicBezTo>
                  <a:lnTo>
                    <a:pt x="518" y="2909"/>
                  </a:lnTo>
                  <a:cubicBezTo>
                    <a:pt x="482" y="2998"/>
                    <a:pt x="518" y="3087"/>
                    <a:pt x="589" y="3141"/>
                  </a:cubicBezTo>
                  <a:cubicBezTo>
                    <a:pt x="634" y="3167"/>
                    <a:pt x="678" y="3181"/>
                    <a:pt x="723" y="3181"/>
                  </a:cubicBezTo>
                  <a:cubicBezTo>
                    <a:pt x="768" y="3181"/>
                    <a:pt x="812" y="3167"/>
                    <a:pt x="857" y="3141"/>
                  </a:cubicBezTo>
                  <a:lnTo>
                    <a:pt x="1481" y="2694"/>
                  </a:lnTo>
                  <a:cubicBezTo>
                    <a:pt x="1526" y="2668"/>
                    <a:pt x="1570" y="2654"/>
                    <a:pt x="1613" y="2654"/>
                  </a:cubicBezTo>
                  <a:cubicBezTo>
                    <a:pt x="1655" y="2654"/>
                    <a:pt x="1695" y="2668"/>
                    <a:pt x="1731" y="2694"/>
                  </a:cubicBezTo>
                  <a:lnTo>
                    <a:pt x="2373" y="3141"/>
                  </a:lnTo>
                  <a:cubicBezTo>
                    <a:pt x="2418" y="3167"/>
                    <a:pt x="2463" y="3181"/>
                    <a:pt x="2505" y="3181"/>
                  </a:cubicBezTo>
                  <a:cubicBezTo>
                    <a:pt x="2547" y="3181"/>
                    <a:pt x="2587" y="3167"/>
                    <a:pt x="2623" y="3141"/>
                  </a:cubicBezTo>
                  <a:cubicBezTo>
                    <a:pt x="2712" y="3087"/>
                    <a:pt x="2730" y="2980"/>
                    <a:pt x="2712" y="2909"/>
                  </a:cubicBezTo>
                  <a:lnTo>
                    <a:pt x="2480" y="2141"/>
                  </a:lnTo>
                  <a:cubicBezTo>
                    <a:pt x="2463" y="2070"/>
                    <a:pt x="2480" y="1963"/>
                    <a:pt x="2552" y="1927"/>
                  </a:cubicBezTo>
                  <a:lnTo>
                    <a:pt x="3141" y="1410"/>
                  </a:lnTo>
                  <a:cubicBezTo>
                    <a:pt x="3194" y="1338"/>
                    <a:pt x="3230" y="1249"/>
                    <a:pt x="3194" y="1178"/>
                  </a:cubicBezTo>
                  <a:cubicBezTo>
                    <a:pt x="3176" y="1106"/>
                    <a:pt x="3069" y="1035"/>
                    <a:pt x="2998" y="1035"/>
                  </a:cubicBezTo>
                  <a:lnTo>
                    <a:pt x="2266" y="1035"/>
                  </a:lnTo>
                  <a:cubicBezTo>
                    <a:pt x="2177" y="1035"/>
                    <a:pt x="2088" y="964"/>
                    <a:pt x="2070" y="875"/>
                  </a:cubicBezTo>
                  <a:lnTo>
                    <a:pt x="1838" y="161"/>
                  </a:lnTo>
                  <a:cubicBezTo>
                    <a:pt x="1785" y="72"/>
                    <a:pt x="1713" y="0"/>
                    <a:pt x="16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8575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03" name="Google Shape;1103;p12"/>
          <p:cNvGrpSpPr/>
          <p:nvPr/>
        </p:nvGrpSpPr>
        <p:grpSpPr>
          <a:xfrm>
            <a:off x="1473415" y="5267597"/>
            <a:ext cx="582767" cy="595841"/>
            <a:chOff x="5717150" y="2098500"/>
            <a:chExt cx="247575" cy="245475"/>
          </a:xfrm>
        </p:grpSpPr>
        <p:sp>
          <p:nvSpPr>
            <p:cNvPr id="1104" name="Google Shape;1104;p12"/>
            <p:cNvSpPr/>
            <p:nvPr/>
          </p:nvSpPr>
          <p:spPr>
            <a:xfrm>
              <a:off x="5717150" y="2098500"/>
              <a:ext cx="135175" cy="132800"/>
            </a:xfrm>
            <a:custGeom>
              <a:avLst/>
              <a:gdLst/>
              <a:ahLst/>
              <a:cxnLst/>
              <a:rect l="l" t="t" r="r" b="b"/>
              <a:pathLst>
                <a:path w="5407" h="5312" extrusionOk="0">
                  <a:moveTo>
                    <a:pt x="2694" y="1"/>
                  </a:moveTo>
                  <a:cubicBezTo>
                    <a:pt x="2534" y="1"/>
                    <a:pt x="2409" y="108"/>
                    <a:pt x="2355" y="251"/>
                  </a:cubicBezTo>
                  <a:lnTo>
                    <a:pt x="1963" y="1428"/>
                  </a:lnTo>
                  <a:cubicBezTo>
                    <a:pt x="1909" y="1589"/>
                    <a:pt x="1785" y="1696"/>
                    <a:pt x="1624" y="1696"/>
                  </a:cubicBezTo>
                  <a:lnTo>
                    <a:pt x="393" y="1696"/>
                  </a:lnTo>
                  <a:cubicBezTo>
                    <a:pt x="250" y="1696"/>
                    <a:pt x="89" y="1785"/>
                    <a:pt x="54" y="1928"/>
                  </a:cubicBezTo>
                  <a:cubicBezTo>
                    <a:pt x="0" y="2071"/>
                    <a:pt x="36" y="2231"/>
                    <a:pt x="161" y="2338"/>
                  </a:cubicBezTo>
                  <a:lnTo>
                    <a:pt x="589" y="2713"/>
                  </a:lnTo>
                  <a:lnTo>
                    <a:pt x="1124" y="3195"/>
                  </a:lnTo>
                  <a:cubicBezTo>
                    <a:pt x="1178" y="3248"/>
                    <a:pt x="1214" y="3302"/>
                    <a:pt x="1231" y="3373"/>
                  </a:cubicBezTo>
                  <a:cubicBezTo>
                    <a:pt x="1249" y="3444"/>
                    <a:pt x="1249" y="3516"/>
                    <a:pt x="1231" y="3587"/>
                  </a:cubicBezTo>
                  <a:lnTo>
                    <a:pt x="857" y="4836"/>
                  </a:lnTo>
                  <a:cubicBezTo>
                    <a:pt x="803" y="4979"/>
                    <a:pt x="857" y="5139"/>
                    <a:pt x="999" y="5229"/>
                  </a:cubicBezTo>
                  <a:cubicBezTo>
                    <a:pt x="1055" y="5285"/>
                    <a:pt x="1131" y="5311"/>
                    <a:pt x="1211" y="5311"/>
                  </a:cubicBezTo>
                  <a:cubicBezTo>
                    <a:pt x="1283" y="5311"/>
                    <a:pt x="1360" y="5289"/>
                    <a:pt x="1428" y="5247"/>
                  </a:cubicBezTo>
                  <a:lnTo>
                    <a:pt x="2480" y="4497"/>
                  </a:lnTo>
                  <a:cubicBezTo>
                    <a:pt x="2543" y="4453"/>
                    <a:pt x="2619" y="4430"/>
                    <a:pt x="2692" y="4430"/>
                  </a:cubicBezTo>
                  <a:cubicBezTo>
                    <a:pt x="2766" y="4430"/>
                    <a:pt x="2837" y="4453"/>
                    <a:pt x="2891" y="4497"/>
                  </a:cubicBezTo>
                  <a:lnTo>
                    <a:pt x="3961" y="5247"/>
                  </a:lnTo>
                  <a:cubicBezTo>
                    <a:pt x="4021" y="5289"/>
                    <a:pt x="4093" y="5311"/>
                    <a:pt x="4165" y="5311"/>
                  </a:cubicBezTo>
                  <a:cubicBezTo>
                    <a:pt x="4244" y="5311"/>
                    <a:pt x="4324" y="5285"/>
                    <a:pt x="4390" y="5229"/>
                  </a:cubicBezTo>
                  <a:cubicBezTo>
                    <a:pt x="4514" y="5139"/>
                    <a:pt x="4550" y="4979"/>
                    <a:pt x="4532" y="4836"/>
                  </a:cubicBezTo>
                  <a:lnTo>
                    <a:pt x="4158" y="3587"/>
                  </a:lnTo>
                  <a:cubicBezTo>
                    <a:pt x="4122" y="3444"/>
                    <a:pt x="4158" y="3302"/>
                    <a:pt x="4265" y="3195"/>
                  </a:cubicBezTo>
                  <a:lnTo>
                    <a:pt x="5246" y="2338"/>
                  </a:lnTo>
                  <a:cubicBezTo>
                    <a:pt x="5353" y="2231"/>
                    <a:pt x="5407" y="2071"/>
                    <a:pt x="5353" y="1928"/>
                  </a:cubicBezTo>
                  <a:cubicBezTo>
                    <a:pt x="5282" y="1785"/>
                    <a:pt x="5157" y="1696"/>
                    <a:pt x="4996" y="1696"/>
                  </a:cubicBezTo>
                  <a:lnTo>
                    <a:pt x="3783" y="1696"/>
                  </a:lnTo>
                  <a:cubicBezTo>
                    <a:pt x="3622" y="1696"/>
                    <a:pt x="3480" y="1589"/>
                    <a:pt x="3426" y="1428"/>
                  </a:cubicBezTo>
                  <a:lnTo>
                    <a:pt x="3051" y="251"/>
                  </a:lnTo>
                  <a:cubicBezTo>
                    <a:pt x="2998" y="108"/>
                    <a:pt x="2855" y="1"/>
                    <a:pt x="26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8575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12"/>
            <p:cNvSpPr/>
            <p:nvPr/>
          </p:nvSpPr>
          <p:spPr>
            <a:xfrm>
              <a:off x="5857650" y="2158275"/>
              <a:ext cx="107075" cy="106075"/>
            </a:xfrm>
            <a:custGeom>
              <a:avLst/>
              <a:gdLst/>
              <a:ahLst/>
              <a:cxnLst/>
              <a:rect l="l" t="t" r="r" b="b"/>
              <a:pathLst>
                <a:path w="4283" h="4243" extrusionOk="0">
                  <a:moveTo>
                    <a:pt x="2124" y="1"/>
                  </a:moveTo>
                  <a:cubicBezTo>
                    <a:pt x="2017" y="1"/>
                    <a:pt x="1892" y="72"/>
                    <a:pt x="1856" y="197"/>
                  </a:cubicBezTo>
                  <a:lnTo>
                    <a:pt x="1553" y="1160"/>
                  </a:lnTo>
                  <a:cubicBezTo>
                    <a:pt x="1499" y="1268"/>
                    <a:pt x="1392" y="1357"/>
                    <a:pt x="1268" y="1357"/>
                  </a:cubicBezTo>
                  <a:lnTo>
                    <a:pt x="304" y="1357"/>
                  </a:lnTo>
                  <a:cubicBezTo>
                    <a:pt x="179" y="1357"/>
                    <a:pt x="72" y="1428"/>
                    <a:pt x="36" y="1553"/>
                  </a:cubicBezTo>
                  <a:cubicBezTo>
                    <a:pt x="1" y="1678"/>
                    <a:pt x="19" y="1785"/>
                    <a:pt x="108" y="1874"/>
                  </a:cubicBezTo>
                  <a:lnTo>
                    <a:pt x="465" y="2177"/>
                  </a:lnTo>
                  <a:lnTo>
                    <a:pt x="893" y="2570"/>
                  </a:lnTo>
                  <a:cubicBezTo>
                    <a:pt x="928" y="2606"/>
                    <a:pt x="964" y="2659"/>
                    <a:pt x="1000" y="2713"/>
                  </a:cubicBezTo>
                  <a:cubicBezTo>
                    <a:pt x="1000" y="2766"/>
                    <a:pt x="1000" y="2820"/>
                    <a:pt x="1000" y="2891"/>
                  </a:cubicBezTo>
                  <a:lnTo>
                    <a:pt x="661" y="3873"/>
                  </a:lnTo>
                  <a:cubicBezTo>
                    <a:pt x="643" y="3980"/>
                    <a:pt x="661" y="4122"/>
                    <a:pt x="768" y="4176"/>
                  </a:cubicBezTo>
                  <a:cubicBezTo>
                    <a:pt x="830" y="4220"/>
                    <a:pt x="893" y="4243"/>
                    <a:pt x="951" y="4243"/>
                  </a:cubicBezTo>
                  <a:cubicBezTo>
                    <a:pt x="1009" y="4243"/>
                    <a:pt x="1062" y="4220"/>
                    <a:pt x="1107" y="4176"/>
                  </a:cubicBezTo>
                  <a:lnTo>
                    <a:pt x="1963" y="3587"/>
                  </a:lnTo>
                  <a:cubicBezTo>
                    <a:pt x="2008" y="3551"/>
                    <a:pt x="2066" y="3534"/>
                    <a:pt x="2126" y="3534"/>
                  </a:cubicBezTo>
                  <a:cubicBezTo>
                    <a:pt x="2186" y="3534"/>
                    <a:pt x="2249" y="3551"/>
                    <a:pt x="2302" y="3587"/>
                  </a:cubicBezTo>
                  <a:lnTo>
                    <a:pt x="3141" y="4176"/>
                  </a:lnTo>
                  <a:cubicBezTo>
                    <a:pt x="3195" y="4220"/>
                    <a:pt x="3257" y="4243"/>
                    <a:pt x="3319" y="4243"/>
                  </a:cubicBezTo>
                  <a:cubicBezTo>
                    <a:pt x="3382" y="4243"/>
                    <a:pt x="3444" y="4220"/>
                    <a:pt x="3498" y="4176"/>
                  </a:cubicBezTo>
                  <a:cubicBezTo>
                    <a:pt x="3605" y="4104"/>
                    <a:pt x="3641" y="3980"/>
                    <a:pt x="3605" y="3855"/>
                  </a:cubicBezTo>
                  <a:lnTo>
                    <a:pt x="3302" y="2856"/>
                  </a:lnTo>
                  <a:cubicBezTo>
                    <a:pt x="3284" y="2748"/>
                    <a:pt x="3302" y="2624"/>
                    <a:pt x="3391" y="2552"/>
                  </a:cubicBezTo>
                  <a:lnTo>
                    <a:pt x="4158" y="1874"/>
                  </a:lnTo>
                  <a:cubicBezTo>
                    <a:pt x="4247" y="1785"/>
                    <a:pt x="4283" y="1660"/>
                    <a:pt x="4229" y="1553"/>
                  </a:cubicBezTo>
                  <a:cubicBezTo>
                    <a:pt x="4194" y="1428"/>
                    <a:pt x="4104" y="1375"/>
                    <a:pt x="3980" y="1357"/>
                  </a:cubicBezTo>
                  <a:lnTo>
                    <a:pt x="2998" y="1357"/>
                  </a:lnTo>
                  <a:cubicBezTo>
                    <a:pt x="2873" y="1357"/>
                    <a:pt x="2766" y="1268"/>
                    <a:pt x="2731" y="1160"/>
                  </a:cubicBezTo>
                  <a:lnTo>
                    <a:pt x="2409" y="197"/>
                  </a:lnTo>
                  <a:cubicBezTo>
                    <a:pt x="2374" y="72"/>
                    <a:pt x="2267" y="1"/>
                    <a:pt x="21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28575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12"/>
            <p:cNvSpPr/>
            <p:nvPr/>
          </p:nvSpPr>
          <p:spPr>
            <a:xfrm>
              <a:off x="5790750" y="2264450"/>
              <a:ext cx="80750" cy="79525"/>
            </a:xfrm>
            <a:custGeom>
              <a:avLst/>
              <a:gdLst/>
              <a:ahLst/>
              <a:cxnLst/>
              <a:rect l="l" t="t" r="r" b="b"/>
              <a:pathLst>
                <a:path w="3230" h="3181" extrusionOk="0">
                  <a:moveTo>
                    <a:pt x="1606" y="0"/>
                  </a:moveTo>
                  <a:cubicBezTo>
                    <a:pt x="1517" y="0"/>
                    <a:pt x="1446" y="72"/>
                    <a:pt x="1410" y="143"/>
                  </a:cubicBezTo>
                  <a:lnTo>
                    <a:pt x="1160" y="857"/>
                  </a:lnTo>
                  <a:cubicBezTo>
                    <a:pt x="1142" y="964"/>
                    <a:pt x="1053" y="1017"/>
                    <a:pt x="964" y="1017"/>
                  </a:cubicBezTo>
                  <a:lnTo>
                    <a:pt x="232" y="1017"/>
                  </a:lnTo>
                  <a:cubicBezTo>
                    <a:pt x="143" y="1017"/>
                    <a:pt x="54" y="1071"/>
                    <a:pt x="36" y="1160"/>
                  </a:cubicBezTo>
                  <a:cubicBezTo>
                    <a:pt x="0" y="1231"/>
                    <a:pt x="36" y="1338"/>
                    <a:pt x="107" y="1392"/>
                  </a:cubicBezTo>
                  <a:lnTo>
                    <a:pt x="357" y="1624"/>
                  </a:lnTo>
                  <a:lnTo>
                    <a:pt x="678" y="1927"/>
                  </a:lnTo>
                  <a:cubicBezTo>
                    <a:pt x="696" y="1945"/>
                    <a:pt x="732" y="1981"/>
                    <a:pt x="732" y="2034"/>
                  </a:cubicBezTo>
                  <a:cubicBezTo>
                    <a:pt x="750" y="2070"/>
                    <a:pt x="750" y="2106"/>
                    <a:pt x="732" y="2141"/>
                  </a:cubicBezTo>
                  <a:lnTo>
                    <a:pt x="518" y="2909"/>
                  </a:lnTo>
                  <a:cubicBezTo>
                    <a:pt x="482" y="2998"/>
                    <a:pt x="518" y="3087"/>
                    <a:pt x="589" y="3141"/>
                  </a:cubicBezTo>
                  <a:cubicBezTo>
                    <a:pt x="634" y="3167"/>
                    <a:pt x="678" y="3181"/>
                    <a:pt x="723" y="3181"/>
                  </a:cubicBezTo>
                  <a:cubicBezTo>
                    <a:pt x="768" y="3181"/>
                    <a:pt x="812" y="3167"/>
                    <a:pt x="857" y="3141"/>
                  </a:cubicBezTo>
                  <a:lnTo>
                    <a:pt x="1481" y="2694"/>
                  </a:lnTo>
                  <a:cubicBezTo>
                    <a:pt x="1526" y="2668"/>
                    <a:pt x="1570" y="2654"/>
                    <a:pt x="1613" y="2654"/>
                  </a:cubicBezTo>
                  <a:cubicBezTo>
                    <a:pt x="1655" y="2654"/>
                    <a:pt x="1695" y="2668"/>
                    <a:pt x="1731" y="2694"/>
                  </a:cubicBezTo>
                  <a:lnTo>
                    <a:pt x="2373" y="3141"/>
                  </a:lnTo>
                  <a:cubicBezTo>
                    <a:pt x="2418" y="3167"/>
                    <a:pt x="2463" y="3181"/>
                    <a:pt x="2505" y="3181"/>
                  </a:cubicBezTo>
                  <a:cubicBezTo>
                    <a:pt x="2547" y="3181"/>
                    <a:pt x="2587" y="3167"/>
                    <a:pt x="2623" y="3141"/>
                  </a:cubicBezTo>
                  <a:cubicBezTo>
                    <a:pt x="2712" y="3087"/>
                    <a:pt x="2730" y="2980"/>
                    <a:pt x="2712" y="2909"/>
                  </a:cubicBezTo>
                  <a:lnTo>
                    <a:pt x="2480" y="2141"/>
                  </a:lnTo>
                  <a:cubicBezTo>
                    <a:pt x="2463" y="2070"/>
                    <a:pt x="2480" y="1963"/>
                    <a:pt x="2552" y="1927"/>
                  </a:cubicBezTo>
                  <a:lnTo>
                    <a:pt x="3141" y="1410"/>
                  </a:lnTo>
                  <a:cubicBezTo>
                    <a:pt x="3194" y="1338"/>
                    <a:pt x="3230" y="1249"/>
                    <a:pt x="3194" y="1178"/>
                  </a:cubicBezTo>
                  <a:cubicBezTo>
                    <a:pt x="3176" y="1106"/>
                    <a:pt x="3069" y="1035"/>
                    <a:pt x="2998" y="1035"/>
                  </a:cubicBezTo>
                  <a:lnTo>
                    <a:pt x="2266" y="1035"/>
                  </a:lnTo>
                  <a:cubicBezTo>
                    <a:pt x="2177" y="1035"/>
                    <a:pt x="2088" y="964"/>
                    <a:pt x="2070" y="875"/>
                  </a:cubicBezTo>
                  <a:lnTo>
                    <a:pt x="1838" y="161"/>
                  </a:lnTo>
                  <a:cubicBezTo>
                    <a:pt x="1785" y="72"/>
                    <a:pt x="1713" y="0"/>
                    <a:pt x="16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8575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" name="Rezervirano mjesto sadržaja 3">
            <a:extLst>
              <a:ext uri="{FF2B5EF4-FFF2-40B4-BE49-F238E27FC236}">
                <a16:creationId xmlns:a16="http://schemas.microsoft.com/office/drawing/2014/main" id="{775067D1-1D94-4C42-A5BC-5196F63B9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498" y="1545882"/>
            <a:ext cx="7793703" cy="43513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Google Shape;1099;p12">
            <a:extLst>
              <a:ext uri="{FF2B5EF4-FFF2-40B4-BE49-F238E27FC236}">
                <a16:creationId xmlns:a16="http://schemas.microsoft.com/office/drawing/2014/main" id="{7369202A-FE31-4909-A32B-CDB86BDA5408}"/>
              </a:ext>
            </a:extLst>
          </p:cNvPr>
          <p:cNvGrpSpPr/>
          <p:nvPr/>
        </p:nvGrpSpPr>
        <p:grpSpPr>
          <a:xfrm>
            <a:off x="10602558" y="2049495"/>
            <a:ext cx="582767" cy="595841"/>
            <a:chOff x="5717150" y="2098500"/>
            <a:chExt cx="247575" cy="245475"/>
          </a:xfrm>
        </p:grpSpPr>
        <p:sp>
          <p:nvSpPr>
            <p:cNvPr id="18" name="Google Shape;1100;p12">
              <a:extLst>
                <a:ext uri="{FF2B5EF4-FFF2-40B4-BE49-F238E27FC236}">
                  <a16:creationId xmlns:a16="http://schemas.microsoft.com/office/drawing/2014/main" id="{DA9F20BB-77F4-4177-8FC3-36983B7AAF06}"/>
                </a:ext>
              </a:extLst>
            </p:cNvPr>
            <p:cNvSpPr/>
            <p:nvPr/>
          </p:nvSpPr>
          <p:spPr>
            <a:xfrm>
              <a:off x="5717150" y="2098500"/>
              <a:ext cx="135175" cy="132800"/>
            </a:xfrm>
            <a:custGeom>
              <a:avLst/>
              <a:gdLst/>
              <a:ahLst/>
              <a:cxnLst/>
              <a:rect l="l" t="t" r="r" b="b"/>
              <a:pathLst>
                <a:path w="5407" h="5312" extrusionOk="0">
                  <a:moveTo>
                    <a:pt x="2694" y="1"/>
                  </a:moveTo>
                  <a:cubicBezTo>
                    <a:pt x="2534" y="1"/>
                    <a:pt x="2409" y="108"/>
                    <a:pt x="2355" y="251"/>
                  </a:cubicBezTo>
                  <a:lnTo>
                    <a:pt x="1963" y="1428"/>
                  </a:lnTo>
                  <a:cubicBezTo>
                    <a:pt x="1909" y="1589"/>
                    <a:pt x="1785" y="1696"/>
                    <a:pt x="1624" y="1696"/>
                  </a:cubicBezTo>
                  <a:lnTo>
                    <a:pt x="393" y="1696"/>
                  </a:lnTo>
                  <a:cubicBezTo>
                    <a:pt x="250" y="1696"/>
                    <a:pt x="89" y="1785"/>
                    <a:pt x="54" y="1928"/>
                  </a:cubicBezTo>
                  <a:cubicBezTo>
                    <a:pt x="0" y="2071"/>
                    <a:pt x="36" y="2231"/>
                    <a:pt x="161" y="2338"/>
                  </a:cubicBezTo>
                  <a:lnTo>
                    <a:pt x="589" y="2713"/>
                  </a:lnTo>
                  <a:lnTo>
                    <a:pt x="1124" y="3195"/>
                  </a:lnTo>
                  <a:cubicBezTo>
                    <a:pt x="1178" y="3248"/>
                    <a:pt x="1214" y="3302"/>
                    <a:pt x="1231" y="3373"/>
                  </a:cubicBezTo>
                  <a:cubicBezTo>
                    <a:pt x="1249" y="3444"/>
                    <a:pt x="1249" y="3516"/>
                    <a:pt x="1231" y="3587"/>
                  </a:cubicBezTo>
                  <a:lnTo>
                    <a:pt x="857" y="4836"/>
                  </a:lnTo>
                  <a:cubicBezTo>
                    <a:pt x="803" y="4979"/>
                    <a:pt x="857" y="5139"/>
                    <a:pt x="999" y="5229"/>
                  </a:cubicBezTo>
                  <a:cubicBezTo>
                    <a:pt x="1055" y="5285"/>
                    <a:pt x="1131" y="5311"/>
                    <a:pt x="1211" y="5311"/>
                  </a:cubicBezTo>
                  <a:cubicBezTo>
                    <a:pt x="1283" y="5311"/>
                    <a:pt x="1360" y="5289"/>
                    <a:pt x="1428" y="5247"/>
                  </a:cubicBezTo>
                  <a:lnTo>
                    <a:pt x="2480" y="4497"/>
                  </a:lnTo>
                  <a:cubicBezTo>
                    <a:pt x="2543" y="4453"/>
                    <a:pt x="2619" y="4430"/>
                    <a:pt x="2692" y="4430"/>
                  </a:cubicBezTo>
                  <a:cubicBezTo>
                    <a:pt x="2766" y="4430"/>
                    <a:pt x="2837" y="4453"/>
                    <a:pt x="2891" y="4497"/>
                  </a:cubicBezTo>
                  <a:lnTo>
                    <a:pt x="3961" y="5247"/>
                  </a:lnTo>
                  <a:cubicBezTo>
                    <a:pt x="4021" y="5289"/>
                    <a:pt x="4093" y="5311"/>
                    <a:pt x="4165" y="5311"/>
                  </a:cubicBezTo>
                  <a:cubicBezTo>
                    <a:pt x="4244" y="5311"/>
                    <a:pt x="4324" y="5285"/>
                    <a:pt x="4390" y="5229"/>
                  </a:cubicBezTo>
                  <a:cubicBezTo>
                    <a:pt x="4514" y="5139"/>
                    <a:pt x="4550" y="4979"/>
                    <a:pt x="4532" y="4836"/>
                  </a:cubicBezTo>
                  <a:lnTo>
                    <a:pt x="4158" y="3587"/>
                  </a:lnTo>
                  <a:cubicBezTo>
                    <a:pt x="4122" y="3444"/>
                    <a:pt x="4158" y="3302"/>
                    <a:pt x="4265" y="3195"/>
                  </a:cubicBezTo>
                  <a:lnTo>
                    <a:pt x="5246" y="2338"/>
                  </a:lnTo>
                  <a:cubicBezTo>
                    <a:pt x="5353" y="2231"/>
                    <a:pt x="5407" y="2071"/>
                    <a:pt x="5353" y="1928"/>
                  </a:cubicBezTo>
                  <a:cubicBezTo>
                    <a:pt x="5282" y="1785"/>
                    <a:pt x="5157" y="1696"/>
                    <a:pt x="4996" y="1696"/>
                  </a:cubicBezTo>
                  <a:lnTo>
                    <a:pt x="3783" y="1696"/>
                  </a:lnTo>
                  <a:cubicBezTo>
                    <a:pt x="3622" y="1696"/>
                    <a:pt x="3480" y="1589"/>
                    <a:pt x="3426" y="1428"/>
                  </a:cubicBezTo>
                  <a:lnTo>
                    <a:pt x="3051" y="251"/>
                  </a:lnTo>
                  <a:cubicBezTo>
                    <a:pt x="2998" y="108"/>
                    <a:pt x="2855" y="1"/>
                    <a:pt x="26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8575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101;p12">
              <a:extLst>
                <a:ext uri="{FF2B5EF4-FFF2-40B4-BE49-F238E27FC236}">
                  <a16:creationId xmlns:a16="http://schemas.microsoft.com/office/drawing/2014/main" id="{35AF047F-09E0-41BA-815F-DF6A5437B1E9}"/>
                </a:ext>
              </a:extLst>
            </p:cNvPr>
            <p:cNvSpPr/>
            <p:nvPr/>
          </p:nvSpPr>
          <p:spPr>
            <a:xfrm>
              <a:off x="5857650" y="2158275"/>
              <a:ext cx="107075" cy="106075"/>
            </a:xfrm>
            <a:custGeom>
              <a:avLst/>
              <a:gdLst/>
              <a:ahLst/>
              <a:cxnLst/>
              <a:rect l="l" t="t" r="r" b="b"/>
              <a:pathLst>
                <a:path w="4283" h="4243" extrusionOk="0">
                  <a:moveTo>
                    <a:pt x="2124" y="1"/>
                  </a:moveTo>
                  <a:cubicBezTo>
                    <a:pt x="2017" y="1"/>
                    <a:pt x="1892" y="72"/>
                    <a:pt x="1856" y="197"/>
                  </a:cubicBezTo>
                  <a:lnTo>
                    <a:pt x="1553" y="1160"/>
                  </a:lnTo>
                  <a:cubicBezTo>
                    <a:pt x="1499" y="1268"/>
                    <a:pt x="1392" y="1357"/>
                    <a:pt x="1268" y="1357"/>
                  </a:cubicBezTo>
                  <a:lnTo>
                    <a:pt x="304" y="1357"/>
                  </a:lnTo>
                  <a:cubicBezTo>
                    <a:pt x="179" y="1357"/>
                    <a:pt x="72" y="1428"/>
                    <a:pt x="36" y="1553"/>
                  </a:cubicBezTo>
                  <a:cubicBezTo>
                    <a:pt x="1" y="1678"/>
                    <a:pt x="19" y="1785"/>
                    <a:pt x="108" y="1874"/>
                  </a:cubicBezTo>
                  <a:lnTo>
                    <a:pt x="465" y="2177"/>
                  </a:lnTo>
                  <a:lnTo>
                    <a:pt x="893" y="2570"/>
                  </a:lnTo>
                  <a:cubicBezTo>
                    <a:pt x="928" y="2606"/>
                    <a:pt x="964" y="2659"/>
                    <a:pt x="1000" y="2713"/>
                  </a:cubicBezTo>
                  <a:cubicBezTo>
                    <a:pt x="1000" y="2766"/>
                    <a:pt x="1000" y="2820"/>
                    <a:pt x="1000" y="2891"/>
                  </a:cubicBezTo>
                  <a:lnTo>
                    <a:pt x="661" y="3873"/>
                  </a:lnTo>
                  <a:cubicBezTo>
                    <a:pt x="643" y="3980"/>
                    <a:pt x="661" y="4122"/>
                    <a:pt x="768" y="4176"/>
                  </a:cubicBezTo>
                  <a:cubicBezTo>
                    <a:pt x="830" y="4220"/>
                    <a:pt x="893" y="4243"/>
                    <a:pt x="951" y="4243"/>
                  </a:cubicBezTo>
                  <a:cubicBezTo>
                    <a:pt x="1009" y="4243"/>
                    <a:pt x="1062" y="4220"/>
                    <a:pt x="1107" y="4176"/>
                  </a:cubicBezTo>
                  <a:lnTo>
                    <a:pt x="1963" y="3587"/>
                  </a:lnTo>
                  <a:cubicBezTo>
                    <a:pt x="2008" y="3551"/>
                    <a:pt x="2066" y="3534"/>
                    <a:pt x="2126" y="3534"/>
                  </a:cubicBezTo>
                  <a:cubicBezTo>
                    <a:pt x="2186" y="3534"/>
                    <a:pt x="2249" y="3551"/>
                    <a:pt x="2302" y="3587"/>
                  </a:cubicBezTo>
                  <a:lnTo>
                    <a:pt x="3141" y="4176"/>
                  </a:lnTo>
                  <a:cubicBezTo>
                    <a:pt x="3195" y="4220"/>
                    <a:pt x="3257" y="4243"/>
                    <a:pt x="3319" y="4243"/>
                  </a:cubicBezTo>
                  <a:cubicBezTo>
                    <a:pt x="3382" y="4243"/>
                    <a:pt x="3444" y="4220"/>
                    <a:pt x="3498" y="4176"/>
                  </a:cubicBezTo>
                  <a:cubicBezTo>
                    <a:pt x="3605" y="4104"/>
                    <a:pt x="3641" y="3980"/>
                    <a:pt x="3605" y="3855"/>
                  </a:cubicBezTo>
                  <a:lnTo>
                    <a:pt x="3302" y="2856"/>
                  </a:lnTo>
                  <a:cubicBezTo>
                    <a:pt x="3284" y="2748"/>
                    <a:pt x="3302" y="2624"/>
                    <a:pt x="3391" y="2552"/>
                  </a:cubicBezTo>
                  <a:lnTo>
                    <a:pt x="4158" y="1874"/>
                  </a:lnTo>
                  <a:cubicBezTo>
                    <a:pt x="4247" y="1785"/>
                    <a:pt x="4283" y="1660"/>
                    <a:pt x="4229" y="1553"/>
                  </a:cubicBezTo>
                  <a:cubicBezTo>
                    <a:pt x="4194" y="1428"/>
                    <a:pt x="4104" y="1375"/>
                    <a:pt x="3980" y="1357"/>
                  </a:cubicBezTo>
                  <a:lnTo>
                    <a:pt x="2998" y="1357"/>
                  </a:lnTo>
                  <a:cubicBezTo>
                    <a:pt x="2873" y="1357"/>
                    <a:pt x="2766" y="1268"/>
                    <a:pt x="2731" y="1160"/>
                  </a:cubicBezTo>
                  <a:lnTo>
                    <a:pt x="2409" y="197"/>
                  </a:lnTo>
                  <a:cubicBezTo>
                    <a:pt x="2374" y="72"/>
                    <a:pt x="2267" y="1"/>
                    <a:pt x="2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28575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102;p12">
              <a:extLst>
                <a:ext uri="{FF2B5EF4-FFF2-40B4-BE49-F238E27FC236}">
                  <a16:creationId xmlns:a16="http://schemas.microsoft.com/office/drawing/2014/main" id="{E8998FE7-CC48-4D42-9303-6A7B32B43198}"/>
                </a:ext>
              </a:extLst>
            </p:cNvPr>
            <p:cNvSpPr/>
            <p:nvPr/>
          </p:nvSpPr>
          <p:spPr>
            <a:xfrm>
              <a:off x="5790750" y="2264450"/>
              <a:ext cx="80750" cy="79525"/>
            </a:xfrm>
            <a:custGeom>
              <a:avLst/>
              <a:gdLst/>
              <a:ahLst/>
              <a:cxnLst/>
              <a:rect l="l" t="t" r="r" b="b"/>
              <a:pathLst>
                <a:path w="3230" h="3181" extrusionOk="0">
                  <a:moveTo>
                    <a:pt x="1606" y="0"/>
                  </a:moveTo>
                  <a:cubicBezTo>
                    <a:pt x="1517" y="0"/>
                    <a:pt x="1446" y="72"/>
                    <a:pt x="1410" y="143"/>
                  </a:cubicBezTo>
                  <a:lnTo>
                    <a:pt x="1160" y="857"/>
                  </a:lnTo>
                  <a:cubicBezTo>
                    <a:pt x="1142" y="964"/>
                    <a:pt x="1053" y="1017"/>
                    <a:pt x="964" y="1017"/>
                  </a:cubicBezTo>
                  <a:lnTo>
                    <a:pt x="232" y="1017"/>
                  </a:lnTo>
                  <a:cubicBezTo>
                    <a:pt x="143" y="1017"/>
                    <a:pt x="54" y="1071"/>
                    <a:pt x="36" y="1160"/>
                  </a:cubicBezTo>
                  <a:cubicBezTo>
                    <a:pt x="0" y="1231"/>
                    <a:pt x="36" y="1338"/>
                    <a:pt x="107" y="1392"/>
                  </a:cubicBezTo>
                  <a:lnTo>
                    <a:pt x="357" y="1624"/>
                  </a:lnTo>
                  <a:lnTo>
                    <a:pt x="678" y="1927"/>
                  </a:lnTo>
                  <a:cubicBezTo>
                    <a:pt x="696" y="1945"/>
                    <a:pt x="732" y="1981"/>
                    <a:pt x="732" y="2034"/>
                  </a:cubicBezTo>
                  <a:cubicBezTo>
                    <a:pt x="750" y="2070"/>
                    <a:pt x="750" y="2106"/>
                    <a:pt x="732" y="2141"/>
                  </a:cubicBezTo>
                  <a:lnTo>
                    <a:pt x="518" y="2909"/>
                  </a:lnTo>
                  <a:cubicBezTo>
                    <a:pt x="482" y="2998"/>
                    <a:pt x="518" y="3087"/>
                    <a:pt x="589" y="3141"/>
                  </a:cubicBezTo>
                  <a:cubicBezTo>
                    <a:pt x="634" y="3167"/>
                    <a:pt x="678" y="3181"/>
                    <a:pt x="723" y="3181"/>
                  </a:cubicBezTo>
                  <a:cubicBezTo>
                    <a:pt x="768" y="3181"/>
                    <a:pt x="812" y="3167"/>
                    <a:pt x="857" y="3141"/>
                  </a:cubicBezTo>
                  <a:lnTo>
                    <a:pt x="1481" y="2694"/>
                  </a:lnTo>
                  <a:cubicBezTo>
                    <a:pt x="1526" y="2668"/>
                    <a:pt x="1570" y="2654"/>
                    <a:pt x="1613" y="2654"/>
                  </a:cubicBezTo>
                  <a:cubicBezTo>
                    <a:pt x="1655" y="2654"/>
                    <a:pt x="1695" y="2668"/>
                    <a:pt x="1731" y="2694"/>
                  </a:cubicBezTo>
                  <a:lnTo>
                    <a:pt x="2373" y="3141"/>
                  </a:lnTo>
                  <a:cubicBezTo>
                    <a:pt x="2418" y="3167"/>
                    <a:pt x="2463" y="3181"/>
                    <a:pt x="2505" y="3181"/>
                  </a:cubicBezTo>
                  <a:cubicBezTo>
                    <a:pt x="2547" y="3181"/>
                    <a:pt x="2587" y="3167"/>
                    <a:pt x="2623" y="3141"/>
                  </a:cubicBezTo>
                  <a:cubicBezTo>
                    <a:pt x="2712" y="3087"/>
                    <a:pt x="2730" y="2980"/>
                    <a:pt x="2712" y="2909"/>
                  </a:cubicBezTo>
                  <a:lnTo>
                    <a:pt x="2480" y="2141"/>
                  </a:lnTo>
                  <a:cubicBezTo>
                    <a:pt x="2463" y="2070"/>
                    <a:pt x="2480" y="1963"/>
                    <a:pt x="2552" y="1927"/>
                  </a:cubicBezTo>
                  <a:lnTo>
                    <a:pt x="3141" y="1410"/>
                  </a:lnTo>
                  <a:cubicBezTo>
                    <a:pt x="3194" y="1338"/>
                    <a:pt x="3230" y="1249"/>
                    <a:pt x="3194" y="1178"/>
                  </a:cubicBezTo>
                  <a:cubicBezTo>
                    <a:pt x="3176" y="1106"/>
                    <a:pt x="3069" y="1035"/>
                    <a:pt x="2998" y="1035"/>
                  </a:cubicBezTo>
                  <a:lnTo>
                    <a:pt x="2266" y="1035"/>
                  </a:lnTo>
                  <a:cubicBezTo>
                    <a:pt x="2177" y="1035"/>
                    <a:pt x="2088" y="964"/>
                    <a:pt x="2070" y="875"/>
                  </a:cubicBezTo>
                  <a:lnTo>
                    <a:pt x="1838" y="161"/>
                  </a:lnTo>
                  <a:cubicBezTo>
                    <a:pt x="1785" y="72"/>
                    <a:pt x="1713" y="0"/>
                    <a:pt x="16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8575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" name="Google Shape;1099;p12">
            <a:extLst>
              <a:ext uri="{FF2B5EF4-FFF2-40B4-BE49-F238E27FC236}">
                <a16:creationId xmlns:a16="http://schemas.microsoft.com/office/drawing/2014/main" id="{C36A519E-786F-48D9-8D6B-13F3210DA448}"/>
              </a:ext>
            </a:extLst>
          </p:cNvPr>
          <p:cNvGrpSpPr/>
          <p:nvPr/>
        </p:nvGrpSpPr>
        <p:grpSpPr>
          <a:xfrm>
            <a:off x="10644388" y="5024564"/>
            <a:ext cx="582767" cy="595841"/>
            <a:chOff x="5717150" y="2098500"/>
            <a:chExt cx="247575" cy="245475"/>
          </a:xfrm>
        </p:grpSpPr>
        <p:sp>
          <p:nvSpPr>
            <p:cNvPr id="22" name="Google Shape;1100;p12">
              <a:extLst>
                <a:ext uri="{FF2B5EF4-FFF2-40B4-BE49-F238E27FC236}">
                  <a16:creationId xmlns:a16="http://schemas.microsoft.com/office/drawing/2014/main" id="{D96B34FF-9D3B-4F61-9CA3-1F18915811BC}"/>
                </a:ext>
              </a:extLst>
            </p:cNvPr>
            <p:cNvSpPr/>
            <p:nvPr/>
          </p:nvSpPr>
          <p:spPr>
            <a:xfrm>
              <a:off x="5717150" y="2098500"/>
              <a:ext cx="135175" cy="132800"/>
            </a:xfrm>
            <a:custGeom>
              <a:avLst/>
              <a:gdLst/>
              <a:ahLst/>
              <a:cxnLst/>
              <a:rect l="l" t="t" r="r" b="b"/>
              <a:pathLst>
                <a:path w="5407" h="5312" extrusionOk="0">
                  <a:moveTo>
                    <a:pt x="2694" y="1"/>
                  </a:moveTo>
                  <a:cubicBezTo>
                    <a:pt x="2534" y="1"/>
                    <a:pt x="2409" y="108"/>
                    <a:pt x="2355" y="251"/>
                  </a:cubicBezTo>
                  <a:lnTo>
                    <a:pt x="1963" y="1428"/>
                  </a:lnTo>
                  <a:cubicBezTo>
                    <a:pt x="1909" y="1589"/>
                    <a:pt x="1785" y="1696"/>
                    <a:pt x="1624" y="1696"/>
                  </a:cubicBezTo>
                  <a:lnTo>
                    <a:pt x="393" y="1696"/>
                  </a:lnTo>
                  <a:cubicBezTo>
                    <a:pt x="250" y="1696"/>
                    <a:pt x="89" y="1785"/>
                    <a:pt x="54" y="1928"/>
                  </a:cubicBezTo>
                  <a:cubicBezTo>
                    <a:pt x="0" y="2071"/>
                    <a:pt x="36" y="2231"/>
                    <a:pt x="161" y="2338"/>
                  </a:cubicBezTo>
                  <a:lnTo>
                    <a:pt x="589" y="2713"/>
                  </a:lnTo>
                  <a:lnTo>
                    <a:pt x="1124" y="3195"/>
                  </a:lnTo>
                  <a:cubicBezTo>
                    <a:pt x="1178" y="3248"/>
                    <a:pt x="1214" y="3302"/>
                    <a:pt x="1231" y="3373"/>
                  </a:cubicBezTo>
                  <a:cubicBezTo>
                    <a:pt x="1249" y="3444"/>
                    <a:pt x="1249" y="3516"/>
                    <a:pt x="1231" y="3587"/>
                  </a:cubicBezTo>
                  <a:lnTo>
                    <a:pt x="857" y="4836"/>
                  </a:lnTo>
                  <a:cubicBezTo>
                    <a:pt x="803" y="4979"/>
                    <a:pt x="857" y="5139"/>
                    <a:pt x="999" y="5229"/>
                  </a:cubicBezTo>
                  <a:cubicBezTo>
                    <a:pt x="1055" y="5285"/>
                    <a:pt x="1131" y="5311"/>
                    <a:pt x="1211" y="5311"/>
                  </a:cubicBezTo>
                  <a:cubicBezTo>
                    <a:pt x="1283" y="5311"/>
                    <a:pt x="1360" y="5289"/>
                    <a:pt x="1428" y="5247"/>
                  </a:cubicBezTo>
                  <a:lnTo>
                    <a:pt x="2480" y="4497"/>
                  </a:lnTo>
                  <a:cubicBezTo>
                    <a:pt x="2543" y="4453"/>
                    <a:pt x="2619" y="4430"/>
                    <a:pt x="2692" y="4430"/>
                  </a:cubicBezTo>
                  <a:cubicBezTo>
                    <a:pt x="2766" y="4430"/>
                    <a:pt x="2837" y="4453"/>
                    <a:pt x="2891" y="4497"/>
                  </a:cubicBezTo>
                  <a:lnTo>
                    <a:pt x="3961" y="5247"/>
                  </a:lnTo>
                  <a:cubicBezTo>
                    <a:pt x="4021" y="5289"/>
                    <a:pt x="4093" y="5311"/>
                    <a:pt x="4165" y="5311"/>
                  </a:cubicBezTo>
                  <a:cubicBezTo>
                    <a:pt x="4244" y="5311"/>
                    <a:pt x="4324" y="5285"/>
                    <a:pt x="4390" y="5229"/>
                  </a:cubicBezTo>
                  <a:cubicBezTo>
                    <a:pt x="4514" y="5139"/>
                    <a:pt x="4550" y="4979"/>
                    <a:pt x="4532" y="4836"/>
                  </a:cubicBezTo>
                  <a:lnTo>
                    <a:pt x="4158" y="3587"/>
                  </a:lnTo>
                  <a:cubicBezTo>
                    <a:pt x="4122" y="3444"/>
                    <a:pt x="4158" y="3302"/>
                    <a:pt x="4265" y="3195"/>
                  </a:cubicBezTo>
                  <a:lnTo>
                    <a:pt x="5246" y="2338"/>
                  </a:lnTo>
                  <a:cubicBezTo>
                    <a:pt x="5353" y="2231"/>
                    <a:pt x="5407" y="2071"/>
                    <a:pt x="5353" y="1928"/>
                  </a:cubicBezTo>
                  <a:cubicBezTo>
                    <a:pt x="5282" y="1785"/>
                    <a:pt x="5157" y="1696"/>
                    <a:pt x="4996" y="1696"/>
                  </a:cubicBezTo>
                  <a:lnTo>
                    <a:pt x="3783" y="1696"/>
                  </a:lnTo>
                  <a:cubicBezTo>
                    <a:pt x="3622" y="1696"/>
                    <a:pt x="3480" y="1589"/>
                    <a:pt x="3426" y="1428"/>
                  </a:cubicBezTo>
                  <a:lnTo>
                    <a:pt x="3051" y="251"/>
                  </a:lnTo>
                  <a:cubicBezTo>
                    <a:pt x="2998" y="108"/>
                    <a:pt x="2855" y="1"/>
                    <a:pt x="26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8575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101;p12">
              <a:extLst>
                <a:ext uri="{FF2B5EF4-FFF2-40B4-BE49-F238E27FC236}">
                  <a16:creationId xmlns:a16="http://schemas.microsoft.com/office/drawing/2014/main" id="{854ABA5C-D5E6-4F8C-AE4E-85E9C2DCC7C1}"/>
                </a:ext>
              </a:extLst>
            </p:cNvPr>
            <p:cNvSpPr/>
            <p:nvPr/>
          </p:nvSpPr>
          <p:spPr>
            <a:xfrm>
              <a:off x="5857650" y="2158275"/>
              <a:ext cx="107075" cy="106075"/>
            </a:xfrm>
            <a:custGeom>
              <a:avLst/>
              <a:gdLst/>
              <a:ahLst/>
              <a:cxnLst/>
              <a:rect l="l" t="t" r="r" b="b"/>
              <a:pathLst>
                <a:path w="4283" h="4243" extrusionOk="0">
                  <a:moveTo>
                    <a:pt x="2124" y="1"/>
                  </a:moveTo>
                  <a:cubicBezTo>
                    <a:pt x="2017" y="1"/>
                    <a:pt x="1892" y="72"/>
                    <a:pt x="1856" y="197"/>
                  </a:cubicBezTo>
                  <a:lnTo>
                    <a:pt x="1553" y="1160"/>
                  </a:lnTo>
                  <a:cubicBezTo>
                    <a:pt x="1499" y="1268"/>
                    <a:pt x="1392" y="1357"/>
                    <a:pt x="1268" y="1357"/>
                  </a:cubicBezTo>
                  <a:lnTo>
                    <a:pt x="304" y="1357"/>
                  </a:lnTo>
                  <a:cubicBezTo>
                    <a:pt x="179" y="1357"/>
                    <a:pt x="72" y="1428"/>
                    <a:pt x="36" y="1553"/>
                  </a:cubicBezTo>
                  <a:cubicBezTo>
                    <a:pt x="1" y="1678"/>
                    <a:pt x="19" y="1785"/>
                    <a:pt x="108" y="1874"/>
                  </a:cubicBezTo>
                  <a:lnTo>
                    <a:pt x="465" y="2177"/>
                  </a:lnTo>
                  <a:lnTo>
                    <a:pt x="893" y="2570"/>
                  </a:lnTo>
                  <a:cubicBezTo>
                    <a:pt x="928" y="2606"/>
                    <a:pt x="964" y="2659"/>
                    <a:pt x="1000" y="2713"/>
                  </a:cubicBezTo>
                  <a:cubicBezTo>
                    <a:pt x="1000" y="2766"/>
                    <a:pt x="1000" y="2820"/>
                    <a:pt x="1000" y="2891"/>
                  </a:cubicBezTo>
                  <a:lnTo>
                    <a:pt x="661" y="3873"/>
                  </a:lnTo>
                  <a:cubicBezTo>
                    <a:pt x="643" y="3980"/>
                    <a:pt x="661" y="4122"/>
                    <a:pt x="768" y="4176"/>
                  </a:cubicBezTo>
                  <a:cubicBezTo>
                    <a:pt x="830" y="4220"/>
                    <a:pt x="893" y="4243"/>
                    <a:pt x="951" y="4243"/>
                  </a:cubicBezTo>
                  <a:cubicBezTo>
                    <a:pt x="1009" y="4243"/>
                    <a:pt x="1062" y="4220"/>
                    <a:pt x="1107" y="4176"/>
                  </a:cubicBezTo>
                  <a:lnTo>
                    <a:pt x="1963" y="3587"/>
                  </a:lnTo>
                  <a:cubicBezTo>
                    <a:pt x="2008" y="3551"/>
                    <a:pt x="2066" y="3534"/>
                    <a:pt x="2126" y="3534"/>
                  </a:cubicBezTo>
                  <a:cubicBezTo>
                    <a:pt x="2186" y="3534"/>
                    <a:pt x="2249" y="3551"/>
                    <a:pt x="2302" y="3587"/>
                  </a:cubicBezTo>
                  <a:lnTo>
                    <a:pt x="3141" y="4176"/>
                  </a:lnTo>
                  <a:cubicBezTo>
                    <a:pt x="3195" y="4220"/>
                    <a:pt x="3257" y="4243"/>
                    <a:pt x="3319" y="4243"/>
                  </a:cubicBezTo>
                  <a:cubicBezTo>
                    <a:pt x="3382" y="4243"/>
                    <a:pt x="3444" y="4220"/>
                    <a:pt x="3498" y="4176"/>
                  </a:cubicBezTo>
                  <a:cubicBezTo>
                    <a:pt x="3605" y="4104"/>
                    <a:pt x="3641" y="3980"/>
                    <a:pt x="3605" y="3855"/>
                  </a:cubicBezTo>
                  <a:lnTo>
                    <a:pt x="3302" y="2856"/>
                  </a:lnTo>
                  <a:cubicBezTo>
                    <a:pt x="3284" y="2748"/>
                    <a:pt x="3302" y="2624"/>
                    <a:pt x="3391" y="2552"/>
                  </a:cubicBezTo>
                  <a:lnTo>
                    <a:pt x="4158" y="1874"/>
                  </a:lnTo>
                  <a:cubicBezTo>
                    <a:pt x="4247" y="1785"/>
                    <a:pt x="4283" y="1660"/>
                    <a:pt x="4229" y="1553"/>
                  </a:cubicBezTo>
                  <a:cubicBezTo>
                    <a:pt x="4194" y="1428"/>
                    <a:pt x="4104" y="1375"/>
                    <a:pt x="3980" y="1357"/>
                  </a:cubicBezTo>
                  <a:lnTo>
                    <a:pt x="2998" y="1357"/>
                  </a:lnTo>
                  <a:cubicBezTo>
                    <a:pt x="2873" y="1357"/>
                    <a:pt x="2766" y="1268"/>
                    <a:pt x="2731" y="1160"/>
                  </a:cubicBezTo>
                  <a:lnTo>
                    <a:pt x="2409" y="197"/>
                  </a:lnTo>
                  <a:cubicBezTo>
                    <a:pt x="2374" y="72"/>
                    <a:pt x="2267" y="1"/>
                    <a:pt x="2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28575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102;p12">
              <a:extLst>
                <a:ext uri="{FF2B5EF4-FFF2-40B4-BE49-F238E27FC236}">
                  <a16:creationId xmlns:a16="http://schemas.microsoft.com/office/drawing/2014/main" id="{683438A7-0621-4BDB-91BC-024A8C1A3034}"/>
                </a:ext>
              </a:extLst>
            </p:cNvPr>
            <p:cNvSpPr/>
            <p:nvPr/>
          </p:nvSpPr>
          <p:spPr>
            <a:xfrm>
              <a:off x="5790750" y="2264450"/>
              <a:ext cx="80750" cy="79525"/>
            </a:xfrm>
            <a:custGeom>
              <a:avLst/>
              <a:gdLst/>
              <a:ahLst/>
              <a:cxnLst/>
              <a:rect l="l" t="t" r="r" b="b"/>
              <a:pathLst>
                <a:path w="3230" h="3181" extrusionOk="0">
                  <a:moveTo>
                    <a:pt x="1606" y="0"/>
                  </a:moveTo>
                  <a:cubicBezTo>
                    <a:pt x="1517" y="0"/>
                    <a:pt x="1446" y="72"/>
                    <a:pt x="1410" y="143"/>
                  </a:cubicBezTo>
                  <a:lnTo>
                    <a:pt x="1160" y="857"/>
                  </a:lnTo>
                  <a:cubicBezTo>
                    <a:pt x="1142" y="964"/>
                    <a:pt x="1053" y="1017"/>
                    <a:pt x="964" y="1017"/>
                  </a:cubicBezTo>
                  <a:lnTo>
                    <a:pt x="232" y="1017"/>
                  </a:lnTo>
                  <a:cubicBezTo>
                    <a:pt x="143" y="1017"/>
                    <a:pt x="54" y="1071"/>
                    <a:pt x="36" y="1160"/>
                  </a:cubicBezTo>
                  <a:cubicBezTo>
                    <a:pt x="0" y="1231"/>
                    <a:pt x="36" y="1338"/>
                    <a:pt x="107" y="1392"/>
                  </a:cubicBezTo>
                  <a:lnTo>
                    <a:pt x="357" y="1624"/>
                  </a:lnTo>
                  <a:lnTo>
                    <a:pt x="678" y="1927"/>
                  </a:lnTo>
                  <a:cubicBezTo>
                    <a:pt x="696" y="1945"/>
                    <a:pt x="732" y="1981"/>
                    <a:pt x="732" y="2034"/>
                  </a:cubicBezTo>
                  <a:cubicBezTo>
                    <a:pt x="750" y="2070"/>
                    <a:pt x="750" y="2106"/>
                    <a:pt x="732" y="2141"/>
                  </a:cubicBezTo>
                  <a:lnTo>
                    <a:pt x="518" y="2909"/>
                  </a:lnTo>
                  <a:cubicBezTo>
                    <a:pt x="482" y="2998"/>
                    <a:pt x="518" y="3087"/>
                    <a:pt x="589" y="3141"/>
                  </a:cubicBezTo>
                  <a:cubicBezTo>
                    <a:pt x="634" y="3167"/>
                    <a:pt x="678" y="3181"/>
                    <a:pt x="723" y="3181"/>
                  </a:cubicBezTo>
                  <a:cubicBezTo>
                    <a:pt x="768" y="3181"/>
                    <a:pt x="812" y="3167"/>
                    <a:pt x="857" y="3141"/>
                  </a:cubicBezTo>
                  <a:lnTo>
                    <a:pt x="1481" y="2694"/>
                  </a:lnTo>
                  <a:cubicBezTo>
                    <a:pt x="1526" y="2668"/>
                    <a:pt x="1570" y="2654"/>
                    <a:pt x="1613" y="2654"/>
                  </a:cubicBezTo>
                  <a:cubicBezTo>
                    <a:pt x="1655" y="2654"/>
                    <a:pt x="1695" y="2668"/>
                    <a:pt x="1731" y="2694"/>
                  </a:cubicBezTo>
                  <a:lnTo>
                    <a:pt x="2373" y="3141"/>
                  </a:lnTo>
                  <a:cubicBezTo>
                    <a:pt x="2418" y="3167"/>
                    <a:pt x="2463" y="3181"/>
                    <a:pt x="2505" y="3181"/>
                  </a:cubicBezTo>
                  <a:cubicBezTo>
                    <a:pt x="2547" y="3181"/>
                    <a:pt x="2587" y="3167"/>
                    <a:pt x="2623" y="3141"/>
                  </a:cubicBezTo>
                  <a:cubicBezTo>
                    <a:pt x="2712" y="3087"/>
                    <a:pt x="2730" y="2980"/>
                    <a:pt x="2712" y="2909"/>
                  </a:cubicBezTo>
                  <a:lnTo>
                    <a:pt x="2480" y="2141"/>
                  </a:lnTo>
                  <a:cubicBezTo>
                    <a:pt x="2463" y="2070"/>
                    <a:pt x="2480" y="1963"/>
                    <a:pt x="2552" y="1927"/>
                  </a:cubicBezTo>
                  <a:lnTo>
                    <a:pt x="3141" y="1410"/>
                  </a:lnTo>
                  <a:cubicBezTo>
                    <a:pt x="3194" y="1338"/>
                    <a:pt x="3230" y="1249"/>
                    <a:pt x="3194" y="1178"/>
                  </a:cubicBezTo>
                  <a:cubicBezTo>
                    <a:pt x="3176" y="1106"/>
                    <a:pt x="3069" y="1035"/>
                    <a:pt x="2998" y="1035"/>
                  </a:cubicBezTo>
                  <a:lnTo>
                    <a:pt x="2266" y="1035"/>
                  </a:lnTo>
                  <a:cubicBezTo>
                    <a:pt x="2177" y="1035"/>
                    <a:pt x="2088" y="964"/>
                    <a:pt x="2070" y="875"/>
                  </a:cubicBezTo>
                  <a:lnTo>
                    <a:pt x="1838" y="161"/>
                  </a:lnTo>
                  <a:cubicBezTo>
                    <a:pt x="1785" y="72"/>
                    <a:pt x="1713" y="0"/>
                    <a:pt x="16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8575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Google Shape;1242;p24"/>
          <p:cNvSpPr txBox="1">
            <a:spLocks noGrp="1"/>
          </p:cNvSpPr>
          <p:nvPr>
            <p:ph type="title"/>
          </p:nvPr>
        </p:nvSpPr>
        <p:spPr>
          <a:xfrm>
            <a:off x="2139201" y="1507775"/>
            <a:ext cx="91695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hr-HR" sz="5400" dirty="0">
                <a:solidFill>
                  <a:schemeClr val="accent2">
                    <a:lumMod val="75000"/>
                  </a:schemeClr>
                </a:solidFill>
              </a:rPr>
              <a:t>Izrada MS </a:t>
            </a:r>
            <a:r>
              <a:rPr lang="hr-HR" sz="5400" dirty="0" err="1">
                <a:solidFill>
                  <a:schemeClr val="accent2">
                    <a:lumMod val="75000"/>
                  </a:schemeClr>
                </a:solidFill>
              </a:rPr>
              <a:t>Formsa</a:t>
            </a:r>
            <a:endParaRPr sz="5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43" name="Google Shape;1243;p24"/>
          <p:cNvSpPr txBox="1">
            <a:spLocks noGrp="1"/>
          </p:cNvSpPr>
          <p:nvPr>
            <p:ph type="body" idx="1"/>
          </p:nvPr>
        </p:nvSpPr>
        <p:spPr>
          <a:xfrm>
            <a:off x="2151850" y="2447373"/>
            <a:ext cx="9145500" cy="28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hr-HR" sz="2400" dirty="0"/>
              <a:t>S grananjem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hr-HR" sz="2400" dirty="0"/>
              <a:t>1. zadatak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None/>
            </a:pP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Google Shape;1149;p15"/>
          <p:cNvSpPr txBox="1">
            <a:spLocks noGrp="1"/>
          </p:cNvSpPr>
          <p:nvPr>
            <p:ph type="title"/>
          </p:nvPr>
        </p:nvSpPr>
        <p:spPr>
          <a:xfrm>
            <a:off x="1671782" y="633846"/>
            <a:ext cx="9637083" cy="10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</a:pPr>
            <a:r>
              <a:rPr lang="hr-HR" dirty="0"/>
              <a:t>Model MS </a:t>
            </a:r>
            <a:r>
              <a:rPr lang="hr-HR" dirty="0" err="1"/>
              <a:t>Formsa</a:t>
            </a:r>
            <a:r>
              <a:rPr lang="hr-HR" dirty="0"/>
              <a:t> s grananjem </a:t>
            </a:r>
            <a:endParaRPr dirty="0"/>
          </a:p>
        </p:txBody>
      </p:sp>
      <p:pic>
        <p:nvPicPr>
          <p:cNvPr id="30" name="Slika 29">
            <a:extLst>
              <a:ext uri="{FF2B5EF4-FFF2-40B4-BE49-F238E27FC236}">
                <a16:creationId xmlns:a16="http://schemas.microsoft.com/office/drawing/2014/main" id="{95A03CB4-F829-4FAB-BF13-B69876B5ED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0092" y="1838035"/>
            <a:ext cx="6291816" cy="37158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Google Shape;1177;p19"/>
          <p:cNvSpPr txBox="1">
            <a:spLocks noGrp="1"/>
          </p:cNvSpPr>
          <p:nvPr>
            <p:ph type="title"/>
          </p:nvPr>
        </p:nvSpPr>
        <p:spPr>
          <a:xfrm>
            <a:off x="7303515" y="894234"/>
            <a:ext cx="4005600" cy="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 algn="ctr"/>
            <a:r>
              <a:rPr lang="hr-HR" dirty="0"/>
              <a:t>Testirajmo</a:t>
            </a:r>
            <a:endParaRPr dirty="0"/>
          </a:p>
        </p:txBody>
      </p:sp>
      <p:sp>
        <p:nvSpPr>
          <p:cNvPr id="1178" name="Google Shape;1178;p19"/>
          <p:cNvSpPr txBox="1">
            <a:spLocks noGrp="1"/>
          </p:cNvSpPr>
          <p:nvPr>
            <p:ph type="body" idx="1"/>
          </p:nvPr>
        </p:nvSpPr>
        <p:spPr>
          <a:xfrm>
            <a:off x="6364826" y="5507880"/>
            <a:ext cx="5153400" cy="911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r>
              <a:rPr lang="hr-HR" dirty="0">
                <a:hlinkClick r:id="rId3"/>
              </a:rPr>
              <a:t>https://forms.office.com/r/is6hXmXpMA</a:t>
            </a:r>
          </a:p>
        </p:txBody>
      </p:sp>
      <p:pic>
        <p:nvPicPr>
          <p:cNvPr id="5" name="Picture 2" descr="QR kôd za Probni zadatak - Problem ljuljačka&#10;">
            <a:extLst>
              <a:ext uri="{FF2B5EF4-FFF2-40B4-BE49-F238E27FC236}">
                <a16:creationId xmlns:a16="http://schemas.microsoft.com/office/drawing/2014/main" id="{9A1DDE6D-B502-4260-8D09-6EACACC6D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966" y="2032363"/>
            <a:ext cx="2793274" cy="279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upa 2">
            <a:extLst>
              <a:ext uri="{FF2B5EF4-FFF2-40B4-BE49-F238E27FC236}">
                <a16:creationId xmlns:a16="http://schemas.microsoft.com/office/drawing/2014/main" id="{A25C8C44-B48C-481A-B8D2-86DAF7FB2D1D}"/>
              </a:ext>
            </a:extLst>
          </p:cNvPr>
          <p:cNvGrpSpPr/>
          <p:nvPr/>
        </p:nvGrpSpPr>
        <p:grpSpPr>
          <a:xfrm>
            <a:off x="1995693" y="788989"/>
            <a:ext cx="5153400" cy="5094000"/>
            <a:chOff x="1995693" y="788989"/>
            <a:chExt cx="5153400" cy="5094000"/>
          </a:xfrm>
        </p:grpSpPr>
        <p:pic>
          <p:nvPicPr>
            <p:cNvPr id="1176" name="Google Shape;1176;p19"/>
            <p:cNvPicPr preferRelativeResize="0"/>
            <p:nvPr/>
          </p:nvPicPr>
          <p:blipFill rotWithShape="1">
            <a:blip r:embed="rId5">
              <a:alphaModFix/>
            </a:blip>
            <a:srcRect l="7229" t="7562" r="5882" b="16036"/>
            <a:stretch/>
          </p:blipFill>
          <p:spPr>
            <a:xfrm>
              <a:off x="1995693" y="788989"/>
              <a:ext cx="5153400" cy="5094000"/>
            </a:xfrm>
            <a:prstGeom prst="ellipse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</p:pic>
        <p:pic>
          <p:nvPicPr>
            <p:cNvPr id="2" name="Slika 1">
              <a:hlinkClick r:id="rId3"/>
              <a:extLst>
                <a:ext uri="{FF2B5EF4-FFF2-40B4-BE49-F238E27FC236}">
                  <a16:creationId xmlns:a16="http://schemas.microsoft.com/office/drawing/2014/main" id="{0DF597FB-40D7-4E4F-96C2-BDBCAF2770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7509" t="4317" r="13025" b="4317"/>
            <a:stretch/>
          </p:blipFill>
          <p:spPr>
            <a:xfrm>
              <a:off x="2082141" y="894234"/>
              <a:ext cx="4974441" cy="4917104"/>
            </a:xfrm>
            <a:prstGeom prst="ellipse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17"/>
          <p:cNvSpPr txBox="1">
            <a:spLocks noGrp="1"/>
          </p:cNvSpPr>
          <p:nvPr>
            <p:ph type="title"/>
          </p:nvPr>
        </p:nvSpPr>
        <p:spPr>
          <a:xfrm>
            <a:off x="2126006" y="867330"/>
            <a:ext cx="4160400" cy="10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 algn="r"/>
            <a:r>
              <a:rPr lang="hr-HR" dirty="0">
                <a:solidFill>
                  <a:schemeClr val="accent4">
                    <a:lumMod val="50000"/>
                  </a:schemeClr>
                </a:solidFill>
              </a:rPr>
              <a:t>Kreirajmo MS </a:t>
            </a:r>
            <a:r>
              <a:rPr lang="hr-HR" dirty="0" err="1">
                <a:solidFill>
                  <a:schemeClr val="accent4">
                    <a:lumMod val="50000"/>
                  </a:schemeClr>
                </a:solidFill>
              </a:rPr>
              <a:t>Forms</a:t>
            </a:r>
            <a:r>
              <a:rPr lang="hr-HR" dirty="0">
                <a:solidFill>
                  <a:schemeClr val="accent4">
                    <a:lumMod val="50000"/>
                  </a:schemeClr>
                </a:solidFill>
              </a:rPr>
              <a:t> s grananjem …</a:t>
            </a:r>
            <a:r>
              <a:rPr lang="en" dirty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dirty="0"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C0C7E4CB-B9B2-4C6C-9781-3E898E8EFCB2}"/>
              </a:ext>
            </a:extLst>
          </p:cNvPr>
          <p:cNvGrpSpPr/>
          <p:nvPr/>
        </p:nvGrpSpPr>
        <p:grpSpPr>
          <a:xfrm>
            <a:off x="6533029" y="813191"/>
            <a:ext cx="4518211" cy="5107891"/>
            <a:chOff x="6533029" y="813191"/>
            <a:chExt cx="4518211" cy="5107891"/>
          </a:xfrm>
        </p:grpSpPr>
        <p:pic>
          <p:nvPicPr>
            <p:cNvPr id="1161" name="Google Shape;1161;p17"/>
            <p:cNvPicPr preferRelativeResize="0"/>
            <p:nvPr/>
          </p:nvPicPr>
          <p:blipFill rotWithShape="1">
            <a:blip r:embed="rId3">
              <a:alphaModFix/>
            </a:blip>
            <a:srcRect l="656" r="-99"/>
            <a:stretch/>
          </p:blipFill>
          <p:spPr>
            <a:xfrm>
              <a:off x="6533029" y="813191"/>
              <a:ext cx="4518211" cy="5107891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</p:pic>
        <p:pic>
          <p:nvPicPr>
            <p:cNvPr id="7" name="Rezervirano mjesto sadržaja 14">
              <a:extLst>
                <a:ext uri="{FF2B5EF4-FFF2-40B4-BE49-F238E27FC236}">
                  <a16:creationId xmlns:a16="http://schemas.microsoft.com/office/drawing/2014/main" id="{C863BA2F-4BA9-46F5-9312-C51BF2215C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7891" y="936918"/>
              <a:ext cx="4220955" cy="484504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CE5CD"/>
      </a:lt1>
      <a:dk2>
        <a:srgbClr val="5B3B00"/>
      </a:dk2>
      <a:lt2>
        <a:srgbClr val="B19E40"/>
      </a:lt2>
      <a:accent1>
        <a:srgbClr val="5A1800"/>
      </a:accent1>
      <a:accent2>
        <a:srgbClr val="ED1C24"/>
      </a:accent2>
      <a:accent3>
        <a:srgbClr val="F2C900"/>
      </a:accent3>
      <a:accent4>
        <a:srgbClr val="A8BA3A"/>
      </a:accent4>
      <a:accent5>
        <a:srgbClr val="D24F1D"/>
      </a:accent5>
      <a:accent6>
        <a:srgbClr val="9F2214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154</Words>
  <Application>Microsoft Office PowerPoint</Application>
  <PresentationFormat>Široki zaslon</PresentationFormat>
  <Paragraphs>28</Paragraphs>
  <Slides>13</Slides>
  <Notes>12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8" baseType="lpstr">
      <vt:lpstr>Arial</vt:lpstr>
      <vt:lpstr>Aldrich</vt:lpstr>
      <vt:lpstr>Poppins</vt:lpstr>
      <vt:lpstr>Abril Fatface</vt:lpstr>
      <vt:lpstr>SlidesMania</vt:lpstr>
      <vt:lpstr>Učinkovita nastava, povratne informacije  i MS Forms</vt:lpstr>
      <vt:lpstr>Tim D&amp;M</vt:lpstr>
      <vt:lpstr>MS Forms</vt:lpstr>
      <vt:lpstr>Primjeri u digitalnom priručniku</vt:lpstr>
      <vt:lpstr>Obrnuta učionica u 6. r.</vt:lpstr>
      <vt:lpstr>Izrada MS Formsa</vt:lpstr>
      <vt:lpstr>Model MS Formsa s grananjem </vt:lpstr>
      <vt:lpstr>Testirajmo</vt:lpstr>
      <vt:lpstr>Kreirajmo MS Forms s grananjem ….</vt:lpstr>
      <vt:lpstr>Tekst zadatka:</vt:lpstr>
      <vt:lpstr>Slike koje su  vam potrebne:</vt:lpstr>
      <vt:lpstr>Pozadina</vt:lpstr>
      <vt:lpstr>Hvala na pažnji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Yearbook</dc:title>
  <dc:creator>Korisnik</dc:creator>
  <cp:lastModifiedBy>Magdalena Mikulić</cp:lastModifiedBy>
  <cp:revision>5</cp:revision>
  <dcterms:modified xsi:type="dcterms:W3CDTF">2022-01-22T06:46:07Z</dcterms:modified>
</cp:coreProperties>
</file>